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7556500" cy="10693400"/>
  <p:notesSz cx="7556500" cy="106934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9" d="100"/>
          <a:sy n="99" d="100"/>
        </p:scale>
        <p:origin x="1158" y="3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8142" y="427736"/>
            <a:ext cx="6806565" cy="1710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2" y="2459482"/>
            <a:ext cx="6806565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72635" y="1183281"/>
            <a:ext cx="2826385" cy="2882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700" b="1" spc="60" dirty="0">
                <a:latin typeface="Noto Sans KR"/>
                <a:cs typeface="Noto Sans KR"/>
              </a:rPr>
              <a:t>기존</a:t>
            </a:r>
            <a:r>
              <a:rPr sz="1700" b="1" spc="85" dirty="0">
                <a:latin typeface="Noto Sans KR"/>
                <a:cs typeface="Noto Sans KR"/>
              </a:rPr>
              <a:t> </a:t>
            </a:r>
            <a:r>
              <a:rPr sz="1700" b="1" spc="60" dirty="0">
                <a:latin typeface="Noto Sans KR"/>
                <a:cs typeface="Noto Sans KR"/>
              </a:rPr>
              <a:t>교면</a:t>
            </a:r>
            <a:r>
              <a:rPr sz="1700" b="1" spc="85" dirty="0">
                <a:latin typeface="Noto Sans KR"/>
                <a:cs typeface="Noto Sans KR"/>
              </a:rPr>
              <a:t> </a:t>
            </a:r>
            <a:r>
              <a:rPr sz="1700" b="1" spc="60" dirty="0">
                <a:latin typeface="Noto Sans KR"/>
                <a:cs typeface="Noto Sans KR"/>
              </a:rPr>
              <a:t>방수</a:t>
            </a:r>
            <a:r>
              <a:rPr sz="1700" b="1" spc="90" dirty="0">
                <a:latin typeface="Noto Sans KR"/>
                <a:cs typeface="Noto Sans KR"/>
              </a:rPr>
              <a:t> </a:t>
            </a:r>
            <a:r>
              <a:rPr sz="1700" b="1" spc="60" dirty="0">
                <a:latin typeface="Noto Sans KR"/>
                <a:cs typeface="Noto Sans KR"/>
              </a:rPr>
              <a:t>포장</a:t>
            </a:r>
            <a:r>
              <a:rPr sz="1700" b="1" spc="85" dirty="0">
                <a:latin typeface="Noto Sans KR"/>
                <a:cs typeface="Noto Sans KR"/>
              </a:rPr>
              <a:t> </a:t>
            </a:r>
            <a:r>
              <a:rPr sz="1700" b="1" spc="60" dirty="0">
                <a:latin typeface="Noto Sans KR"/>
                <a:cs typeface="Noto Sans KR"/>
              </a:rPr>
              <a:t>도로</a:t>
            </a:r>
            <a:r>
              <a:rPr sz="1700" b="1" spc="90" dirty="0">
                <a:latin typeface="Noto Sans KR"/>
                <a:cs typeface="Noto Sans KR"/>
              </a:rPr>
              <a:t> </a:t>
            </a:r>
            <a:r>
              <a:rPr sz="1700" b="1" spc="105" dirty="0">
                <a:latin typeface="Noto Sans KR"/>
                <a:cs typeface="Noto Sans KR"/>
              </a:rPr>
              <a:t>시공</a:t>
            </a:r>
            <a:endParaRPr sz="1700" dirty="0">
              <a:latin typeface="Noto Sans KR"/>
              <a:cs typeface="Noto Sans K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4050" y="2314468"/>
            <a:ext cx="6553200" cy="182274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35"/>
              </a:spcBef>
              <a:buFont typeface="Arial"/>
              <a:buAutoNum type="arabicPlain"/>
              <a:tabLst>
                <a:tab pos="298450" algn="l"/>
                <a:tab pos="299720" algn="l"/>
              </a:tabLst>
            </a:pPr>
            <a:r>
              <a:rPr sz="1400" b="1" spc="105" dirty="0">
                <a:latin typeface="Noto Sans KR"/>
                <a:cs typeface="Noto Sans KR"/>
              </a:rPr>
              <a:t>개요</a:t>
            </a:r>
            <a:endParaRPr sz="1400" dirty="0">
              <a:latin typeface="Noto Sans KR"/>
              <a:cs typeface="Noto Sans KR"/>
            </a:endParaRPr>
          </a:p>
          <a:p>
            <a:pPr marL="12700" marR="5080">
              <a:lnSpc>
                <a:spcPct val="102600"/>
              </a:lnSpc>
              <a:spcBef>
                <a:spcPts val="1300"/>
              </a:spcBef>
            </a:pPr>
            <a:r>
              <a:rPr sz="1100" spc="-10" dirty="0">
                <a:latin typeface="Noto Sans KR"/>
                <a:cs typeface="Noto Sans KR"/>
              </a:rPr>
              <a:t>본</a:t>
            </a:r>
            <a:r>
              <a:rPr sz="1100" spc="70" dirty="0">
                <a:latin typeface="Noto Sans KR"/>
                <a:cs typeface="Noto Sans KR"/>
              </a:rPr>
              <a:t> </a:t>
            </a:r>
            <a:r>
              <a:rPr sz="1100" spc="40" dirty="0">
                <a:latin typeface="Noto Sans KR"/>
                <a:cs typeface="Noto Sans KR"/>
              </a:rPr>
              <a:t>문서는</a:t>
            </a:r>
            <a:r>
              <a:rPr sz="1100" spc="75" dirty="0">
                <a:latin typeface="Noto Sans KR"/>
                <a:cs typeface="Noto Sans KR"/>
              </a:rPr>
              <a:t> </a:t>
            </a:r>
            <a:r>
              <a:rPr sz="1100" spc="25" dirty="0">
                <a:latin typeface="Noto Sans KR"/>
                <a:cs typeface="Noto Sans KR"/>
              </a:rPr>
              <a:t>교량</a:t>
            </a:r>
            <a:r>
              <a:rPr sz="1100" spc="75" dirty="0">
                <a:latin typeface="Noto Sans KR"/>
                <a:cs typeface="Noto Sans KR"/>
              </a:rPr>
              <a:t> </a:t>
            </a:r>
            <a:r>
              <a:rPr sz="1100" spc="40" dirty="0">
                <a:latin typeface="Noto Sans KR"/>
                <a:cs typeface="Noto Sans KR"/>
              </a:rPr>
              <a:t>상판의</a:t>
            </a:r>
            <a:r>
              <a:rPr sz="1100" spc="75" dirty="0">
                <a:latin typeface="Noto Sans KR"/>
                <a:cs typeface="Noto Sans KR"/>
              </a:rPr>
              <a:t> </a:t>
            </a:r>
            <a:r>
              <a:rPr sz="1100" spc="45" dirty="0">
                <a:latin typeface="Noto Sans KR"/>
                <a:cs typeface="Noto Sans KR"/>
              </a:rPr>
              <a:t>내구성을</a:t>
            </a:r>
            <a:r>
              <a:rPr sz="1100" spc="75" dirty="0">
                <a:latin typeface="Noto Sans KR"/>
                <a:cs typeface="Noto Sans KR"/>
              </a:rPr>
              <a:t> </a:t>
            </a:r>
            <a:r>
              <a:rPr sz="1100" spc="45" dirty="0">
                <a:latin typeface="Noto Sans KR"/>
                <a:cs typeface="Noto Sans KR"/>
              </a:rPr>
              <a:t>확보하기</a:t>
            </a:r>
            <a:r>
              <a:rPr sz="1100" spc="75" dirty="0">
                <a:latin typeface="Noto Sans KR"/>
                <a:cs typeface="Noto Sans KR"/>
              </a:rPr>
              <a:t> </a:t>
            </a:r>
            <a:r>
              <a:rPr sz="1100" spc="25" dirty="0">
                <a:latin typeface="Noto Sans KR"/>
                <a:cs typeface="Noto Sans KR"/>
              </a:rPr>
              <a:t>위해</a:t>
            </a:r>
            <a:r>
              <a:rPr sz="1100" spc="75" dirty="0">
                <a:latin typeface="Noto Sans KR"/>
                <a:cs typeface="Noto Sans KR"/>
              </a:rPr>
              <a:t> </a:t>
            </a:r>
            <a:r>
              <a:rPr sz="1100" spc="40" dirty="0" err="1">
                <a:latin typeface="Noto Sans KR"/>
                <a:cs typeface="Noto Sans KR"/>
              </a:rPr>
              <a:t>적용된</a:t>
            </a:r>
            <a:r>
              <a:rPr sz="1100" spc="70" dirty="0">
                <a:latin typeface="Noto Sans KR"/>
                <a:cs typeface="Noto Sans KR"/>
              </a:rPr>
              <a:t> </a:t>
            </a:r>
            <a:r>
              <a:rPr sz="1100" spc="15" dirty="0" err="1">
                <a:latin typeface="Noto Sans KR"/>
                <a:cs typeface="Noto Sans KR"/>
              </a:rPr>
              <a:t>교면</a:t>
            </a:r>
            <a:r>
              <a:rPr sz="1100" spc="75" dirty="0">
                <a:latin typeface="Noto Sans KR"/>
                <a:cs typeface="Noto Sans KR"/>
              </a:rPr>
              <a:t> </a:t>
            </a:r>
            <a:r>
              <a:rPr sz="1100" spc="25" dirty="0">
                <a:latin typeface="Noto Sans KR"/>
                <a:cs typeface="Noto Sans KR"/>
              </a:rPr>
              <a:t>방수</a:t>
            </a:r>
            <a:r>
              <a:rPr sz="1100" spc="75" dirty="0">
                <a:latin typeface="Noto Sans KR"/>
                <a:cs typeface="Noto Sans KR"/>
              </a:rPr>
              <a:t> </a:t>
            </a:r>
            <a:r>
              <a:rPr sz="1100" spc="-10" dirty="0">
                <a:latin typeface="Noto Sans KR"/>
                <a:cs typeface="Noto Sans KR"/>
              </a:rPr>
              <a:t>및</a:t>
            </a:r>
            <a:r>
              <a:rPr sz="1100" spc="75" dirty="0">
                <a:latin typeface="Noto Sans KR"/>
                <a:cs typeface="Noto Sans KR"/>
              </a:rPr>
              <a:t> </a:t>
            </a:r>
            <a:r>
              <a:rPr sz="1100" spc="40" dirty="0" err="1">
                <a:latin typeface="Noto Sans KR"/>
                <a:cs typeface="Noto Sans KR"/>
              </a:rPr>
              <a:t>아스콘</a:t>
            </a:r>
            <a:r>
              <a:rPr sz="1100" spc="75" dirty="0">
                <a:latin typeface="Noto Sans KR"/>
                <a:cs typeface="Noto Sans KR"/>
              </a:rPr>
              <a:t> </a:t>
            </a:r>
            <a:r>
              <a:rPr sz="1100" spc="10" dirty="0" err="1">
                <a:latin typeface="Noto Sans KR"/>
                <a:cs typeface="Noto Sans KR"/>
              </a:rPr>
              <a:t>포장의</a:t>
            </a:r>
            <a:r>
              <a:rPr sz="1100" spc="75" dirty="0">
                <a:latin typeface="Noto Sans KR"/>
                <a:cs typeface="Noto Sans KR"/>
              </a:rPr>
              <a:t> </a:t>
            </a:r>
            <a:r>
              <a:rPr sz="1100" spc="40" dirty="0">
                <a:latin typeface="Noto Sans KR"/>
                <a:cs typeface="Noto Sans KR"/>
              </a:rPr>
              <a:t>단계별</a:t>
            </a:r>
            <a:r>
              <a:rPr sz="1100" spc="75" dirty="0">
                <a:latin typeface="Noto Sans KR"/>
                <a:cs typeface="Noto Sans KR"/>
              </a:rPr>
              <a:t> </a:t>
            </a:r>
            <a:r>
              <a:rPr sz="1100" spc="65" dirty="0">
                <a:latin typeface="Noto Sans KR"/>
                <a:cs typeface="Noto Sans KR"/>
              </a:rPr>
              <a:t>시공</a:t>
            </a:r>
            <a:r>
              <a:rPr sz="1100" dirty="0">
                <a:latin typeface="Noto Sans KR"/>
                <a:cs typeface="Noto Sans KR"/>
              </a:rPr>
              <a:t> </a:t>
            </a:r>
            <a:r>
              <a:rPr sz="1100" spc="-10" dirty="0">
                <a:latin typeface="Noto Sans KR"/>
                <a:cs typeface="Noto Sans KR"/>
              </a:rPr>
              <a:t>현 </a:t>
            </a:r>
            <a:r>
              <a:rPr sz="1100" spc="-5" dirty="0">
                <a:latin typeface="Noto Sans KR"/>
                <a:cs typeface="Noto Sans KR"/>
              </a:rPr>
              <a:t> </a:t>
            </a:r>
            <a:r>
              <a:rPr sz="1100" spc="20" dirty="0">
                <a:latin typeface="Noto Sans KR"/>
                <a:cs typeface="Noto Sans KR"/>
              </a:rPr>
              <a:t>황을</a:t>
            </a:r>
            <a:r>
              <a:rPr sz="1100" spc="50" dirty="0">
                <a:latin typeface="Noto Sans KR"/>
                <a:cs typeface="Noto Sans KR"/>
              </a:rPr>
              <a:t> </a:t>
            </a:r>
            <a:r>
              <a:rPr sz="1100" spc="30" dirty="0">
                <a:latin typeface="Noto Sans KR"/>
                <a:cs typeface="Noto Sans KR"/>
              </a:rPr>
              <a:t>기록한</a:t>
            </a:r>
            <a:r>
              <a:rPr sz="1100" spc="55" dirty="0">
                <a:latin typeface="Noto Sans KR"/>
                <a:cs typeface="Noto Sans KR"/>
              </a:rPr>
              <a:t> </a:t>
            </a:r>
            <a:r>
              <a:rPr sz="1100" spc="25" dirty="0">
                <a:latin typeface="Noto Sans KR"/>
                <a:cs typeface="Noto Sans KR"/>
              </a:rPr>
              <a:t>것입니다</a:t>
            </a:r>
            <a:r>
              <a:rPr sz="1100" spc="25" dirty="0">
                <a:latin typeface="Sans Serif Collection"/>
                <a:cs typeface="Sans Serif Collection"/>
              </a:rPr>
              <a:t>.</a:t>
            </a:r>
            <a:endParaRPr sz="1100" dirty="0">
              <a:latin typeface="Sans Serif Collection"/>
              <a:cs typeface="Sans Serif Collection"/>
            </a:endParaRPr>
          </a:p>
          <a:p>
            <a:pPr marL="299085" indent="-287020">
              <a:lnSpc>
                <a:spcPct val="100000"/>
              </a:lnSpc>
              <a:spcBef>
                <a:spcPts val="1720"/>
              </a:spcBef>
              <a:buFont typeface="Arial"/>
              <a:buAutoNum type="arabicPlain" startAt="2"/>
              <a:tabLst>
                <a:tab pos="298450" algn="l"/>
                <a:tab pos="299720" algn="l"/>
              </a:tabLst>
            </a:pPr>
            <a:r>
              <a:rPr sz="1400" b="1" spc="65" dirty="0">
                <a:latin typeface="Noto Sans KR"/>
                <a:cs typeface="Noto Sans KR"/>
              </a:rPr>
              <a:t>시공</a:t>
            </a:r>
            <a:r>
              <a:rPr sz="1400" b="1" spc="50" dirty="0">
                <a:latin typeface="Noto Sans KR"/>
                <a:cs typeface="Noto Sans KR"/>
              </a:rPr>
              <a:t> </a:t>
            </a:r>
            <a:r>
              <a:rPr sz="1400" b="1" spc="80" dirty="0" err="1">
                <a:latin typeface="Noto Sans KR"/>
                <a:cs typeface="Noto Sans KR"/>
              </a:rPr>
              <a:t>단계별</a:t>
            </a:r>
            <a:r>
              <a:rPr sz="1400" b="1" spc="55" dirty="0">
                <a:latin typeface="Noto Sans KR"/>
                <a:cs typeface="Noto Sans KR"/>
              </a:rPr>
              <a:t> </a:t>
            </a:r>
            <a:r>
              <a:rPr sz="1400" b="1" spc="105" dirty="0" err="1">
                <a:latin typeface="Noto Sans KR"/>
                <a:cs typeface="Noto Sans KR"/>
              </a:rPr>
              <a:t>현황</a:t>
            </a:r>
            <a:endParaRPr sz="1400" dirty="0">
              <a:latin typeface="Noto Sans KR"/>
              <a:cs typeface="Noto Sans KR"/>
            </a:endParaRPr>
          </a:p>
          <a:p>
            <a:pPr marL="12065" lvl="1">
              <a:lnSpc>
                <a:spcPct val="100000"/>
              </a:lnSpc>
              <a:spcBef>
                <a:spcPts val="1280"/>
              </a:spcBef>
              <a:tabLst>
                <a:tab pos="381000" algn="l"/>
                <a:tab pos="381635" algn="l"/>
              </a:tabLst>
            </a:pPr>
            <a:r>
              <a:rPr lang="en-US" sz="1200" b="1" dirty="0">
                <a:latin typeface="Arial"/>
                <a:cs typeface="Arial"/>
              </a:rPr>
              <a:t>2-1  </a:t>
            </a:r>
            <a:r>
              <a:rPr sz="1200" b="1" spc="-80" dirty="0">
                <a:latin typeface="Arial"/>
                <a:cs typeface="Arial"/>
              </a:rPr>
              <a:t> </a:t>
            </a:r>
            <a:r>
              <a:rPr sz="1200" b="1" spc="25" dirty="0">
                <a:latin typeface="Noto Sans KR"/>
                <a:cs typeface="Noto Sans KR"/>
              </a:rPr>
              <a:t>교면</a:t>
            </a:r>
            <a:r>
              <a:rPr sz="1200" b="1" spc="40" dirty="0">
                <a:latin typeface="Noto Sans KR"/>
                <a:cs typeface="Noto Sans KR"/>
              </a:rPr>
              <a:t> </a:t>
            </a:r>
            <a:r>
              <a:rPr sz="1200" b="1" spc="25" dirty="0">
                <a:latin typeface="Noto Sans KR"/>
                <a:cs typeface="Noto Sans KR"/>
              </a:rPr>
              <a:t>방수</a:t>
            </a:r>
            <a:r>
              <a:rPr sz="1200" b="1" spc="45" dirty="0">
                <a:latin typeface="Noto Sans KR"/>
                <a:cs typeface="Noto Sans KR"/>
              </a:rPr>
              <a:t> </a:t>
            </a:r>
            <a:r>
              <a:rPr sz="1200" b="1" spc="25" dirty="0">
                <a:latin typeface="Noto Sans KR"/>
                <a:cs typeface="Noto Sans KR"/>
              </a:rPr>
              <a:t>기초</a:t>
            </a:r>
            <a:r>
              <a:rPr sz="1200" b="1" spc="40" dirty="0">
                <a:latin typeface="Noto Sans KR"/>
                <a:cs typeface="Noto Sans KR"/>
              </a:rPr>
              <a:t> </a:t>
            </a:r>
            <a:r>
              <a:rPr sz="1200" b="1" spc="55" dirty="0">
                <a:latin typeface="Noto Sans KR"/>
                <a:cs typeface="Noto Sans KR"/>
              </a:rPr>
              <a:t>작업</a:t>
            </a:r>
            <a:endParaRPr sz="1200" dirty="0">
              <a:latin typeface="Noto Sans KR"/>
              <a:cs typeface="Noto Sans KR"/>
            </a:endParaRPr>
          </a:p>
          <a:p>
            <a:pPr marL="12700" marR="38100">
              <a:lnSpc>
                <a:spcPct val="102600"/>
              </a:lnSpc>
              <a:spcBef>
                <a:spcPts val="865"/>
              </a:spcBef>
            </a:pPr>
            <a:r>
              <a:rPr sz="1100" spc="20" dirty="0">
                <a:latin typeface="Noto Sans KR"/>
                <a:cs typeface="Noto Sans KR"/>
              </a:rPr>
              <a:t>기존</a:t>
            </a:r>
            <a:r>
              <a:rPr sz="1100" spc="50" dirty="0">
                <a:latin typeface="Noto Sans KR"/>
                <a:cs typeface="Noto Sans KR"/>
              </a:rPr>
              <a:t> </a:t>
            </a:r>
            <a:r>
              <a:rPr sz="1100" spc="20" dirty="0">
                <a:latin typeface="Noto Sans KR"/>
                <a:cs typeface="Noto Sans KR"/>
              </a:rPr>
              <a:t>교량</a:t>
            </a:r>
            <a:r>
              <a:rPr sz="1100" spc="50" dirty="0">
                <a:latin typeface="Noto Sans KR"/>
                <a:cs typeface="Noto Sans KR"/>
              </a:rPr>
              <a:t> </a:t>
            </a:r>
            <a:r>
              <a:rPr sz="1100" spc="20" dirty="0">
                <a:latin typeface="Noto Sans KR"/>
                <a:cs typeface="Noto Sans KR"/>
              </a:rPr>
              <a:t>포장</a:t>
            </a:r>
            <a:r>
              <a:rPr sz="1100" spc="50" dirty="0">
                <a:latin typeface="Noto Sans KR"/>
                <a:cs typeface="Noto Sans KR"/>
              </a:rPr>
              <a:t> </a:t>
            </a:r>
            <a:r>
              <a:rPr sz="1100" spc="20" dirty="0">
                <a:latin typeface="Noto Sans KR"/>
                <a:cs typeface="Noto Sans KR"/>
              </a:rPr>
              <a:t>절삭</a:t>
            </a:r>
            <a:r>
              <a:rPr sz="1100" spc="50" dirty="0">
                <a:latin typeface="Noto Sans KR"/>
                <a:cs typeface="Noto Sans KR"/>
              </a:rPr>
              <a:t> </a:t>
            </a:r>
            <a:r>
              <a:rPr sz="1100" spc="-10" dirty="0">
                <a:latin typeface="Noto Sans KR"/>
                <a:cs typeface="Noto Sans KR"/>
              </a:rPr>
              <a:t>후</a:t>
            </a:r>
            <a:r>
              <a:rPr sz="1100" spc="50" dirty="0">
                <a:latin typeface="Noto Sans KR"/>
                <a:cs typeface="Noto Sans KR"/>
              </a:rPr>
              <a:t> </a:t>
            </a:r>
            <a:r>
              <a:rPr sz="1100" spc="20" dirty="0">
                <a:latin typeface="Noto Sans KR"/>
                <a:cs typeface="Noto Sans KR"/>
              </a:rPr>
              <a:t>기초</a:t>
            </a:r>
            <a:r>
              <a:rPr sz="1100" spc="50" dirty="0">
                <a:latin typeface="Noto Sans KR"/>
                <a:cs typeface="Noto Sans KR"/>
              </a:rPr>
              <a:t> </a:t>
            </a:r>
            <a:r>
              <a:rPr sz="1100" spc="20" dirty="0">
                <a:latin typeface="Noto Sans KR"/>
                <a:cs typeface="Noto Sans KR"/>
              </a:rPr>
              <a:t>접착</a:t>
            </a:r>
            <a:r>
              <a:rPr sz="1100" spc="50" dirty="0">
                <a:latin typeface="Noto Sans KR"/>
                <a:cs typeface="Noto Sans KR"/>
              </a:rPr>
              <a:t> </a:t>
            </a:r>
            <a:r>
              <a:rPr sz="1100" spc="-10" dirty="0">
                <a:latin typeface="Noto Sans KR"/>
                <a:cs typeface="Noto Sans KR"/>
              </a:rPr>
              <a:t>및</a:t>
            </a:r>
            <a:r>
              <a:rPr sz="1100" spc="50" dirty="0">
                <a:latin typeface="Noto Sans KR"/>
                <a:cs typeface="Noto Sans KR"/>
              </a:rPr>
              <a:t> </a:t>
            </a:r>
            <a:r>
              <a:rPr sz="1100" spc="35" dirty="0">
                <a:latin typeface="Noto Sans KR"/>
                <a:cs typeface="Noto Sans KR"/>
              </a:rPr>
              <a:t>표면처리를</a:t>
            </a:r>
            <a:r>
              <a:rPr sz="1100" spc="50" dirty="0">
                <a:latin typeface="Noto Sans KR"/>
                <a:cs typeface="Noto Sans KR"/>
              </a:rPr>
              <a:t> </a:t>
            </a:r>
            <a:r>
              <a:rPr sz="1100" spc="20" dirty="0" err="1">
                <a:latin typeface="Noto Sans KR"/>
                <a:cs typeface="Noto Sans KR"/>
              </a:rPr>
              <a:t>위해</a:t>
            </a:r>
            <a:r>
              <a:rPr sz="1100" spc="50" dirty="0">
                <a:latin typeface="Noto Sans KR"/>
                <a:cs typeface="Noto Sans KR"/>
              </a:rPr>
              <a:t> </a:t>
            </a:r>
            <a:r>
              <a:rPr sz="1100" spc="15" dirty="0" err="1">
                <a:latin typeface="Noto Sans KR"/>
                <a:cs typeface="Noto Sans KR"/>
              </a:rPr>
              <a:t>프라</a:t>
            </a:r>
            <a:r>
              <a:rPr lang="ko-KR" altLang="en-US" sz="1100" spc="15" dirty="0">
                <a:latin typeface="Noto Sans KR"/>
                <a:cs typeface="Noto Sans KR"/>
              </a:rPr>
              <a:t>이</a:t>
            </a:r>
            <a:r>
              <a:rPr sz="1100" spc="15" dirty="0" err="1">
                <a:latin typeface="Noto Sans KR"/>
                <a:cs typeface="Noto Sans KR"/>
              </a:rPr>
              <a:t>머를</a:t>
            </a:r>
            <a:r>
              <a:rPr sz="1100" spc="50" dirty="0">
                <a:latin typeface="Noto Sans KR"/>
                <a:cs typeface="Noto Sans KR"/>
              </a:rPr>
              <a:t> </a:t>
            </a:r>
            <a:r>
              <a:rPr sz="1100" spc="25" dirty="0">
                <a:latin typeface="Noto Sans KR"/>
                <a:cs typeface="Noto Sans KR"/>
              </a:rPr>
              <a:t>도포하고</a:t>
            </a:r>
            <a:r>
              <a:rPr sz="1100" spc="25" dirty="0">
                <a:latin typeface="Sans Serif Collection"/>
                <a:cs typeface="Sans Serif Collection"/>
              </a:rPr>
              <a:t>,</a:t>
            </a:r>
            <a:r>
              <a:rPr sz="1100" spc="-55" dirty="0">
                <a:latin typeface="Sans Serif Collection"/>
                <a:cs typeface="Sans Serif Collection"/>
              </a:rPr>
              <a:t> </a:t>
            </a:r>
            <a:r>
              <a:rPr sz="1100" spc="35" dirty="0">
                <a:latin typeface="Noto Sans KR"/>
                <a:cs typeface="Noto Sans KR"/>
              </a:rPr>
              <a:t>방수시트를</a:t>
            </a:r>
            <a:r>
              <a:rPr sz="1100" spc="50" dirty="0">
                <a:latin typeface="Noto Sans KR"/>
                <a:cs typeface="Noto Sans KR"/>
              </a:rPr>
              <a:t> </a:t>
            </a:r>
            <a:r>
              <a:rPr sz="1100" spc="35" dirty="0" err="1">
                <a:latin typeface="Noto Sans KR"/>
                <a:cs typeface="Noto Sans KR"/>
              </a:rPr>
              <a:t>포설하는</a:t>
            </a:r>
            <a:r>
              <a:rPr sz="1100" spc="50" dirty="0">
                <a:latin typeface="Noto Sans KR"/>
                <a:cs typeface="Noto Sans KR"/>
              </a:rPr>
              <a:t> </a:t>
            </a:r>
            <a:r>
              <a:rPr sz="1100" spc="50" dirty="0" err="1">
                <a:latin typeface="Noto Sans KR"/>
                <a:cs typeface="Noto Sans KR"/>
              </a:rPr>
              <a:t>공정입</a:t>
            </a:r>
            <a:r>
              <a:rPr sz="1100" spc="10" dirty="0" err="1">
                <a:latin typeface="Noto Sans KR"/>
                <a:cs typeface="Noto Sans KR"/>
              </a:rPr>
              <a:t>니다</a:t>
            </a:r>
            <a:r>
              <a:rPr sz="1100" spc="10" dirty="0">
                <a:latin typeface="Sans Serif Collection"/>
                <a:cs typeface="Sans Serif Collection"/>
              </a:rPr>
              <a:t>.</a:t>
            </a:r>
            <a:endParaRPr sz="1100" dirty="0">
              <a:latin typeface="Sans Serif Collection"/>
              <a:cs typeface="Sans Serif Collectio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83113" y="5333490"/>
            <a:ext cx="497840" cy="18923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1100" spc="-10" dirty="0">
                <a:latin typeface="Sans Serif Collection"/>
                <a:cs typeface="Sans Serif Collection"/>
              </a:rPr>
              <a:t>Photo</a:t>
            </a:r>
            <a:r>
              <a:rPr sz="1100" spc="-45" dirty="0">
                <a:latin typeface="Sans Serif Collection"/>
                <a:cs typeface="Sans Serif Collection"/>
              </a:rPr>
              <a:t> </a:t>
            </a:r>
            <a:r>
              <a:rPr sz="1100" spc="-10" dirty="0">
                <a:latin typeface="Sans Serif Collection"/>
                <a:cs typeface="Sans Serif Collection"/>
              </a:rPr>
              <a:t>1</a:t>
            </a:r>
            <a:endParaRPr sz="1100">
              <a:latin typeface="Sans Serif Collection"/>
              <a:cs typeface="Sans Serif Collectio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92250" y="6472981"/>
            <a:ext cx="1185406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Sans Serif Collection"/>
                <a:cs typeface="Sans Serif Collection"/>
              </a:rPr>
              <a:t>(a)</a:t>
            </a:r>
            <a:r>
              <a:rPr sz="1000" spc="-40" dirty="0">
                <a:latin typeface="Sans Serif Collection"/>
                <a:cs typeface="Sans Serif Collection"/>
              </a:rPr>
              <a:t> </a:t>
            </a:r>
            <a:r>
              <a:rPr sz="1000" spc="50" dirty="0" err="1">
                <a:latin typeface="Noto Sans KR"/>
                <a:cs typeface="Noto Sans KR"/>
              </a:rPr>
              <a:t>프라</a:t>
            </a:r>
            <a:r>
              <a:rPr lang="ko-KR" altLang="en-US" sz="1000" spc="50" dirty="0">
                <a:latin typeface="Noto Sans KR"/>
                <a:cs typeface="Noto Sans KR"/>
              </a:rPr>
              <a:t>이</a:t>
            </a:r>
            <a:r>
              <a:rPr sz="1000" spc="-5" dirty="0">
                <a:latin typeface="Noto Sans KR"/>
                <a:cs typeface="Noto Sans KR"/>
              </a:rPr>
              <a:t>머</a:t>
            </a:r>
            <a:r>
              <a:rPr sz="1000" spc="55" dirty="0">
                <a:latin typeface="Noto Sans KR"/>
                <a:cs typeface="Noto Sans KR"/>
              </a:rPr>
              <a:t> </a:t>
            </a:r>
            <a:r>
              <a:rPr sz="1000" spc="50" dirty="0">
                <a:latin typeface="Noto Sans KR"/>
                <a:cs typeface="Noto Sans KR"/>
              </a:rPr>
              <a:t>도포</a:t>
            </a:r>
            <a:endParaRPr sz="1000" dirty="0">
              <a:latin typeface="Noto Sans KR"/>
              <a:cs typeface="Noto Sans K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65547" y="5333490"/>
            <a:ext cx="497840" cy="18923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1100" spc="-10" dirty="0">
                <a:latin typeface="Sans Serif Collection"/>
                <a:cs typeface="Sans Serif Collection"/>
              </a:rPr>
              <a:t>Photo</a:t>
            </a:r>
            <a:r>
              <a:rPr sz="1100" spc="-45" dirty="0">
                <a:latin typeface="Sans Serif Collection"/>
                <a:cs typeface="Sans Serif Collection"/>
              </a:rPr>
              <a:t> </a:t>
            </a:r>
            <a:r>
              <a:rPr sz="1100" spc="-10" dirty="0">
                <a:latin typeface="Sans Serif Collection"/>
                <a:cs typeface="Sans Serif Collection"/>
              </a:rPr>
              <a:t>2</a:t>
            </a:r>
            <a:endParaRPr sz="1100">
              <a:latin typeface="Sans Serif Collection"/>
              <a:cs typeface="Sans Serif Collectio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72210" y="6468964"/>
            <a:ext cx="100520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Sans Serif Collection"/>
                <a:cs typeface="Sans Serif Collection"/>
              </a:rPr>
              <a:t>(b)</a:t>
            </a:r>
            <a:r>
              <a:rPr sz="1000" spc="-60" dirty="0">
                <a:latin typeface="Sans Serif Collection"/>
                <a:cs typeface="Sans Serif Collection"/>
              </a:rPr>
              <a:t> </a:t>
            </a:r>
            <a:r>
              <a:rPr sz="1000" spc="20" dirty="0">
                <a:latin typeface="Noto Sans KR"/>
                <a:cs typeface="Noto Sans KR"/>
              </a:rPr>
              <a:t>방수</a:t>
            </a:r>
            <a:r>
              <a:rPr sz="1000" spc="35" dirty="0">
                <a:latin typeface="Noto Sans KR"/>
                <a:cs typeface="Noto Sans KR"/>
              </a:rPr>
              <a:t> </a:t>
            </a:r>
            <a:r>
              <a:rPr sz="1000" spc="20" dirty="0">
                <a:latin typeface="Noto Sans KR"/>
                <a:cs typeface="Noto Sans KR"/>
              </a:rPr>
              <a:t>시트</a:t>
            </a:r>
            <a:r>
              <a:rPr sz="1000" spc="30" dirty="0">
                <a:latin typeface="Noto Sans KR"/>
                <a:cs typeface="Noto Sans KR"/>
              </a:rPr>
              <a:t> </a:t>
            </a:r>
            <a:r>
              <a:rPr sz="1000" spc="50" dirty="0">
                <a:latin typeface="Noto Sans KR"/>
                <a:cs typeface="Noto Sans KR"/>
              </a:rPr>
              <a:t>포설</a:t>
            </a:r>
            <a:endParaRPr sz="1000" dirty="0">
              <a:latin typeface="Noto Sans KR"/>
              <a:cs typeface="Noto Sans K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7300" y="6992010"/>
            <a:ext cx="6145530" cy="662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81000" algn="l"/>
              </a:tabLst>
            </a:pPr>
            <a:r>
              <a:rPr lang="en-US" sz="1200" b="1" spc="10" dirty="0">
                <a:latin typeface="Arial"/>
                <a:cs typeface="Arial"/>
              </a:rPr>
              <a:t>2-2  </a:t>
            </a:r>
            <a:r>
              <a:rPr sz="1200" b="1" spc="35" dirty="0" err="1">
                <a:latin typeface="Noto Sans KR"/>
                <a:cs typeface="Noto Sans KR"/>
              </a:rPr>
              <a:t>방수층</a:t>
            </a:r>
            <a:r>
              <a:rPr sz="1200" b="1" spc="40" dirty="0">
                <a:latin typeface="Noto Sans KR"/>
                <a:cs typeface="Noto Sans KR"/>
              </a:rPr>
              <a:t> </a:t>
            </a:r>
            <a:r>
              <a:rPr sz="1200" b="1" spc="25" dirty="0" err="1">
                <a:latin typeface="Noto Sans KR"/>
                <a:cs typeface="Noto Sans KR"/>
              </a:rPr>
              <a:t>보강</a:t>
            </a:r>
            <a:r>
              <a:rPr sz="1200" b="1" spc="40" dirty="0">
                <a:latin typeface="Noto Sans KR"/>
                <a:cs typeface="Noto Sans KR"/>
              </a:rPr>
              <a:t> </a:t>
            </a:r>
            <a:r>
              <a:rPr lang="ko-KR" altLang="en-US" sz="1200" b="1" spc="55" dirty="0">
                <a:latin typeface="Noto Sans KR"/>
                <a:cs typeface="Noto Sans KR"/>
              </a:rPr>
              <a:t>작업</a:t>
            </a:r>
            <a:endParaRPr sz="1200" dirty="0">
              <a:latin typeface="Noto Sans KR"/>
              <a:cs typeface="Noto Sans KR"/>
            </a:endParaRPr>
          </a:p>
          <a:p>
            <a:pPr marL="12700" marR="5080">
              <a:lnSpc>
                <a:spcPct val="102600"/>
              </a:lnSpc>
              <a:spcBef>
                <a:spcPts val="870"/>
              </a:spcBef>
            </a:pPr>
            <a:r>
              <a:rPr sz="1100" spc="45" dirty="0">
                <a:latin typeface="Noto Sans KR"/>
                <a:cs typeface="Noto Sans KR"/>
              </a:rPr>
              <a:t>방수시트</a:t>
            </a:r>
            <a:r>
              <a:rPr sz="1100" spc="75" dirty="0">
                <a:latin typeface="Noto Sans KR"/>
                <a:cs typeface="Noto Sans KR"/>
              </a:rPr>
              <a:t> </a:t>
            </a:r>
            <a:r>
              <a:rPr sz="1100" spc="25" dirty="0">
                <a:latin typeface="Noto Sans KR"/>
                <a:cs typeface="Noto Sans KR"/>
              </a:rPr>
              <a:t>위에</a:t>
            </a:r>
            <a:r>
              <a:rPr sz="1100" spc="75" dirty="0">
                <a:latin typeface="Noto Sans KR"/>
                <a:cs typeface="Noto Sans KR"/>
              </a:rPr>
              <a:t> </a:t>
            </a:r>
            <a:r>
              <a:rPr sz="1100" spc="25" dirty="0">
                <a:latin typeface="Noto Sans KR"/>
                <a:cs typeface="Noto Sans KR"/>
              </a:rPr>
              <a:t>틈새</a:t>
            </a:r>
            <a:r>
              <a:rPr sz="1100" spc="80" dirty="0">
                <a:latin typeface="Noto Sans KR"/>
                <a:cs typeface="Noto Sans KR"/>
              </a:rPr>
              <a:t> </a:t>
            </a:r>
            <a:r>
              <a:rPr sz="1100" spc="40" dirty="0">
                <a:latin typeface="Noto Sans KR"/>
                <a:cs typeface="Noto Sans KR"/>
              </a:rPr>
              <a:t>밀봉을</a:t>
            </a:r>
            <a:r>
              <a:rPr sz="1100" spc="75" dirty="0">
                <a:latin typeface="Noto Sans KR"/>
                <a:cs typeface="Noto Sans KR"/>
              </a:rPr>
              <a:t> </a:t>
            </a:r>
            <a:r>
              <a:rPr sz="1100" spc="25" dirty="0">
                <a:latin typeface="Noto Sans KR"/>
                <a:cs typeface="Noto Sans KR"/>
              </a:rPr>
              <a:t>위한</a:t>
            </a:r>
            <a:r>
              <a:rPr sz="1100" spc="75" dirty="0">
                <a:latin typeface="Noto Sans KR"/>
                <a:cs typeface="Noto Sans KR"/>
              </a:rPr>
              <a:t> </a:t>
            </a:r>
            <a:r>
              <a:rPr sz="1100" spc="25" dirty="0">
                <a:latin typeface="Noto Sans KR"/>
                <a:cs typeface="Noto Sans KR"/>
              </a:rPr>
              <a:t>도막</a:t>
            </a:r>
            <a:r>
              <a:rPr sz="1100" spc="80" dirty="0">
                <a:latin typeface="Noto Sans KR"/>
                <a:cs typeface="Noto Sans KR"/>
              </a:rPr>
              <a:t> </a:t>
            </a:r>
            <a:r>
              <a:rPr sz="1100" spc="45" dirty="0">
                <a:latin typeface="Noto Sans KR"/>
                <a:cs typeface="Noto Sans KR"/>
              </a:rPr>
              <a:t>방수제를</a:t>
            </a:r>
            <a:r>
              <a:rPr sz="1100" spc="75" dirty="0">
                <a:latin typeface="Noto Sans KR"/>
                <a:cs typeface="Noto Sans KR"/>
              </a:rPr>
              <a:t> </a:t>
            </a:r>
            <a:r>
              <a:rPr sz="1100" spc="35" dirty="0">
                <a:latin typeface="Noto Sans KR"/>
                <a:cs typeface="Noto Sans KR"/>
              </a:rPr>
              <a:t>포설하고</a:t>
            </a:r>
            <a:r>
              <a:rPr sz="1100" spc="35" dirty="0">
                <a:latin typeface="Sans Serif Collection"/>
                <a:cs typeface="Sans Serif Collection"/>
              </a:rPr>
              <a:t>,</a:t>
            </a:r>
            <a:r>
              <a:rPr sz="1100" spc="-25" dirty="0">
                <a:latin typeface="Sans Serif Collection"/>
                <a:cs typeface="Sans Serif Collection"/>
              </a:rPr>
              <a:t> </a:t>
            </a:r>
            <a:r>
              <a:rPr sz="1100" spc="45" dirty="0">
                <a:latin typeface="Noto Sans KR"/>
                <a:cs typeface="Noto Sans KR"/>
              </a:rPr>
              <a:t>포장층을</a:t>
            </a:r>
            <a:r>
              <a:rPr sz="1100" spc="80" dirty="0">
                <a:latin typeface="Noto Sans KR"/>
                <a:cs typeface="Noto Sans KR"/>
              </a:rPr>
              <a:t> </a:t>
            </a:r>
            <a:r>
              <a:rPr sz="1100" spc="25" dirty="0">
                <a:latin typeface="Noto Sans KR"/>
                <a:cs typeface="Noto Sans KR"/>
              </a:rPr>
              <a:t>보호</a:t>
            </a:r>
            <a:r>
              <a:rPr sz="1100" spc="75" dirty="0">
                <a:latin typeface="Noto Sans KR"/>
                <a:cs typeface="Noto Sans KR"/>
              </a:rPr>
              <a:t> </a:t>
            </a:r>
            <a:r>
              <a:rPr sz="1100" spc="-10" dirty="0">
                <a:latin typeface="Noto Sans KR"/>
                <a:cs typeface="Noto Sans KR"/>
              </a:rPr>
              <a:t>및</a:t>
            </a:r>
            <a:r>
              <a:rPr sz="1100" spc="80" dirty="0">
                <a:latin typeface="Noto Sans KR"/>
                <a:cs typeface="Noto Sans KR"/>
              </a:rPr>
              <a:t> </a:t>
            </a:r>
            <a:r>
              <a:rPr sz="1100" spc="25" dirty="0">
                <a:latin typeface="Noto Sans KR"/>
                <a:cs typeface="Noto Sans KR"/>
              </a:rPr>
              <a:t>밀림</a:t>
            </a:r>
            <a:r>
              <a:rPr sz="1100" spc="75" dirty="0">
                <a:latin typeface="Noto Sans KR"/>
                <a:cs typeface="Noto Sans KR"/>
              </a:rPr>
              <a:t> </a:t>
            </a:r>
            <a:r>
              <a:rPr sz="1100" spc="40" dirty="0">
                <a:latin typeface="Noto Sans KR"/>
                <a:cs typeface="Noto Sans KR"/>
              </a:rPr>
              <a:t>방지를</a:t>
            </a:r>
            <a:r>
              <a:rPr sz="1100" spc="75" dirty="0">
                <a:latin typeface="Noto Sans KR"/>
                <a:cs typeface="Noto Sans KR"/>
              </a:rPr>
              <a:t> </a:t>
            </a:r>
            <a:r>
              <a:rPr sz="1100" spc="25" dirty="0">
                <a:latin typeface="Noto Sans KR"/>
                <a:cs typeface="Noto Sans KR"/>
              </a:rPr>
              <a:t>위한</a:t>
            </a:r>
            <a:r>
              <a:rPr sz="1100" spc="80" dirty="0">
                <a:latin typeface="Noto Sans KR"/>
                <a:cs typeface="Noto Sans KR"/>
              </a:rPr>
              <a:t> </a:t>
            </a:r>
            <a:r>
              <a:rPr sz="1100" spc="20" dirty="0">
                <a:latin typeface="Noto Sans KR"/>
                <a:cs typeface="Noto Sans KR"/>
              </a:rPr>
              <a:t>보강층</a:t>
            </a:r>
            <a:r>
              <a:rPr sz="1100" spc="20" dirty="0">
                <a:latin typeface="Sans Serif Collection"/>
                <a:cs typeface="Sans Serif Collection"/>
              </a:rPr>
              <a:t>(</a:t>
            </a:r>
            <a:r>
              <a:rPr sz="1100" spc="20" dirty="0">
                <a:latin typeface="Noto Sans KR"/>
                <a:cs typeface="Noto Sans KR"/>
              </a:rPr>
              <a:t>그 </a:t>
            </a:r>
            <a:r>
              <a:rPr sz="1100" spc="-229" dirty="0">
                <a:latin typeface="Noto Sans KR"/>
                <a:cs typeface="Noto Sans KR"/>
              </a:rPr>
              <a:t> </a:t>
            </a:r>
            <a:r>
              <a:rPr sz="1100" spc="5" dirty="0">
                <a:latin typeface="Noto Sans KR"/>
                <a:cs typeface="Noto Sans KR"/>
              </a:rPr>
              <a:t>리드</a:t>
            </a:r>
            <a:r>
              <a:rPr sz="1100" spc="5" dirty="0">
                <a:latin typeface="Sans Serif Collection"/>
                <a:cs typeface="Sans Serif Collection"/>
              </a:rPr>
              <a:t>)</a:t>
            </a:r>
            <a:r>
              <a:rPr sz="1100" spc="5" dirty="0">
                <a:latin typeface="Noto Sans KR"/>
                <a:cs typeface="Noto Sans KR"/>
              </a:rPr>
              <a:t>을</a:t>
            </a:r>
            <a:r>
              <a:rPr sz="1100" spc="50" dirty="0">
                <a:latin typeface="Noto Sans KR"/>
                <a:cs typeface="Noto Sans KR"/>
              </a:rPr>
              <a:t> </a:t>
            </a:r>
            <a:r>
              <a:rPr sz="1100" spc="35" dirty="0">
                <a:latin typeface="Noto Sans KR"/>
                <a:cs typeface="Noto Sans KR"/>
              </a:rPr>
              <a:t>설치하는</a:t>
            </a:r>
            <a:r>
              <a:rPr sz="1100" spc="55" dirty="0">
                <a:latin typeface="Noto Sans KR"/>
                <a:cs typeface="Noto Sans KR"/>
              </a:rPr>
              <a:t> </a:t>
            </a:r>
            <a:r>
              <a:rPr sz="1100" spc="30" dirty="0">
                <a:latin typeface="Noto Sans KR"/>
                <a:cs typeface="Noto Sans KR"/>
              </a:rPr>
              <a:t>공정입니다</a:t>
            </a:r>
            <a:r>
              <a:rPr sz="1100" spc="30" dirty="0">
                <a:latin typeface="Sans Serif Collection"/>
                <a:cs typeface="Sans Serif Collection"/>
              </a:rPr>
              <a:t>.</a:t>
            </a:r>
            <a:endParaRPr sz="1100" dirty="0">
              <a:latin typeface="Sans Serif Collection"/>
              <a:cs typeface="Sans Serif Collection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0001" y="4433290"/>
            <a:ext cx="3026209" cy="199270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02430" y="4433290"/>
            <a:ext cx="3024847" cy="199270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0957" y="7829760"/>
            <a:ext cx="2998088" cy="182460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42346" y="7830850"/>
            <a:ext cx="3038690" cy="181698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666205" y="9691654"/>
            <a:ext cx="11626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Arial"/>
                <a:cs typeface="Arial"/>
              </a:rPr>
              <a:t>(</a:t>
            </a:r>
            <a:r>
              <a:rPr sz="1000" spc="-60" dirty="0">
                <a:latin typeface="Arial"/>
                <a:cs typeface="Arial"/>
              </a:rPr>
              <a:t>a</a:t>
            </a:r>
            <a:r>
              <a:rPr sz="1000" spc="-5" dirty="0">
                <a:latin typeface="Arial"/>
                <a:cs typeface="Arial"/>
              </a:rPr>
              <a:t>) </a:t>
            </a:r>
            <a:r>
              <a:rPr sz="1000" spc="40" dirty="0">
                <a:latin typeface="한컴 말랑말랑 Regular"/>
                <a:cs typeface="한컴 말랑말랑 Regular"/>
              </a:rPr>
              <a:t>도</a:t>
            </a:r>
            <a:r>
              <a:rPr sz="1000" spc="-170" dirty="0">
                <a:latin typeface="한컴 말랑말랑 Regular"/>
                <a:cs typeface="한컴 말랑말랑 Regular"/>
              </a:rPr>
              <a:t> </a:t>
            </a:r>
            <a:r>
              <a:rPr sz="1000" spc="-20" dirty="0">
                <a:latin typeface="한컴 말랑말랑 Regular"/>
                <a:cs typeface="한컴 말랑말랑 Regular"/>
              </a:rPr>
              <a:t>막</a:t>
            </a:r>
            <a:r>
              <a:rPr sz="1000" spc="95" dirty="0">
                <a:latin typeface="한컴 말랑말랑 Regular"/>
                <a:cs typeface="한컴 말랑말랑 Regular"/>
              </a:rPr>
              <a:t> </a:t>
            </a:r>
            <a:r>
              <a:rPr sz="1000" spc="-20" dirty="0">
                <a:latin typeface="한컴 말랑말랑 Regular"/>
                <a:cs typeface="한컴 말랑말랑 Regular"/>
              </a:rPr>
              <a:t>방</a:t>
            </a:r>
            <a:r>
              <a:rPr sz="1000" spc="-170" dirty="0">
                <a:latin typeface="한컴 말랑말랑 Regular"/>
                <a:cs typeface="한컴 말랑말랑 Regular"/>
              </a:rPr>
              <a:t> </a:t>
            </a:r>
            <a:r>
              <a:rPr sz="1000" spc="40" dirty="0">
                <a:latin typeface="한컴 말랑말랑 Regular"/>
                <a:cs typeface="한컴 말랑말랑 Regular"/>
              </a:rPr>
              <a:t>수</a:t>
            </a:r>
            <a:r>
              <a:rPr sz="1000" spc="-170" dirty="0">
                <a:latin typeface="한컴 말랑말랑 Regular"/>
                <a:cs typeface="한컴 말랑말랑 Regular"/>
              </a:rPr>
              <a:t> </a:t>
            </a:r>
            <a:r>
              <a:rPr sz="1000" spc="-20" dirty="0">
                <a:latin typeface="한컴 말랑말랑 Regular"/>
                <a:cs typeface="한컴 말랑말랑 Regular"/>
              </a:rPr>
              <a:t>제</a:t>
            </a:r>
            <a:r>
              <a:rPr sz="1000" spc="110" dirty="0">
                <a:latin typeface="한컴 말랑말랑 Regular"/>
                <a:cs typeface="한컴 말랑말랑 Regular"/>
              </a:rPr>
              <a:t> </a:t>
            </a:r>
            <a:r>
              <a:rPr sz="1000" spc="140" dirty="0">
                <a:latin typeface="한컴 말랑말랑 Regular"/>
                <a:cs typeface="한컴 말랑말랑 Regular"/>
              </a:rPr>
              <a:t>포</a:t>
            </a:r>
            <a:r>
              <a:rPr sz="1000" spc="10" dirty="0">
                <a:latin typeface="한컴 말랑말랑 Regular"/>
                <a:cs typeface="한컴 말랑말랑 Regular"/>
              </a:rPr>
              <a:t>설</a:t>
            </a:r>
            <a:r>
              <a:rPr sz="1000" spc="-170" dirty="0">
                <a:latin typeface="한컴 말랑말랑 Regular"/>
                <a:cs typeface="한컴 말랑말랑 Regular"/>
              </a:rPr>
              <a:t> </a:t>
            </a:r>
            <a:endParaRPr sz="1000">
              <a:latin typeface="한컴 말랑말랑 Regular"/>
              <a:cs typeface="한컴 말랑말랑 Regular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48993" y="9684301"/>
            <a:ext cx="129476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Arial"/>
                <a:cs typeface="Arial"/>
              </a:rPr>
              <a:t>(b) </a:t>
            </a:r>
            <a:r>
              <a:rPr sz="1000" spc="150" dirty="0">
                <a:latin typeface="한컴 말랑말랑 Regular"/>
                <a:cs typeface="한컴 말랑말랑 Regular"/>
              </a:rPr>
              <a:t>보강</a:t>
            </a:r>
            <a:r>
              <a:rPr sz="1000" spc="20" dirty="0">
                <a:latin typeface="한컴 말랑말랑 Regular"/>
                <a:cs typeface="한컴 말랑말랑 Regular"/>
              </a:rPr>
              <a:t>층</a:t>
            </a:r>
            <a:r>
              <a:rPr sz="1000" spc="-170" dirty="0">
                <a:latin typeface="한컴 말랑말랑 Regular"/>
                <a:cs typeface="한컴 말랑말랑 Regular"/>
              </a:rPr>
              <a:t> </a:t>
            </a:r>
            <a:r>
              <a:rPr sz="1000" spc="-5" dirty="0">
                <a:latin typeface="Arial"/>
                <a:cs typeface="Arial"/>
              </a:rPr>
              <a:t>(</a:t>
            </a:r>
            <a:r>
              <a:rPr sz="1000" spc="140" dirty="0">
                <a:latin typeface="한컴 말랑말랑 Regular"/>
                <a:cs typeface="한컴 말랑말랑 Regular"/>
              </a:rPr>
              <a:t>그</a:t>
            </a:r>
            <a:r>
              <a:rPr sz="1000" spc="10" dirty="0">
                <a:latin typeface="한컴 말랑말랑 Regular"/>
                <a:cs typeface="한컴 말랑말랑 Regular"/>
              </a:rPr>
              <a:t>리</a:t>
            </a:r>
            <a:r>
              <a:rPr sz="1000" spc="-170" dirty="0">
                <a:latin typeface="한컴 말랑말랑 Regular"/>
                <a:cs typeface="한컴 말랑말랑 Regular"/>
              </a:rPr>
              <a:t> </a:t>
            </a:r>
            <a:r>
              <a:rPr sz="1000" spc="35" dirty="0">
                <a:latin typeface="한컴 말랑말랑 Regular"/>
                <a:cs typeface="한컴 말랑말랑 Regular"/>
              </a:rPr>
              <a:t>드</a:t>
            </a:r>
            <a:r>
              <a:rPr sz="1000" spc="-5" dirty="0">
                <a:latin typeface="Arial"/>
                <a:cs typeface="Arial"/>
              </a:rPr>
              <a:t>)</a:t>
            </a:r>
            <a:r>
              <a:rPr sz="1000" spc="110" dirty="0">
                <a:latin typeface="한컴 말랑말랑 Regular"/>
                <a:cs typeface="한컴 말랑말랑 Regular"/>
              </a:rPr>
              <a:t>설</a:t>
            </a:r>
            <a:r>
              <a:rPr sz="1000" spc="-20" dirty="0">
                <a:latin typeface="한컴 말랑말랑 Regular"/>
                <a:cs typeface="한컴 말랑말랑 Regular"/>
              </a:rPr>
              <a:t>치</a:t>
            </a:r>
            <a:r>
              <a:rPr sz="1000" spc="-170" dirty="0">
                <a:latin typeface="한컴 말랑말랑 Regular"/>
                <a:cs typeface="한컴 말랑말랑 Regular"/>
              </a:rPr>
              <a:t> </a:t>
            </a:r>
            <a:endParaRPr sz="1000">
              <a:latin typeface="한컴 말랑말랑 Regular"/>
              <a:cs typeface="한컴 말랑말랑 Regula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7300" y="694650"/>
            <a:ext cx="4925060" cy="4902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81000" algn="l"/>
              </a:tabLst>
            </a:pPr>
            <a:r>
              <a:rPr sz="1200" b="1" spc="10" dirty="0">
                <a:latin typeface="Arial"/>
                <a:cs typeface="Arial"/>
              </a:rPr>
              <a:t>2.3	</a:t>
            </a:r>
            <a:r>
              <a:rPr sz="1200" b="1" spc="25" dirty="0" err="1">
                <a:latin typeface="Noto Sans KR"/>
                <a:cs typeface="Noto Sans KR"/>
              </a:rPr>
              <a:t>교면</a:t>
            </a:r>
            <a:r>
              <a:rPr sz="1200" b="1" spc="40" dirty="0">
                <a:latin typeface="Noto Sans KR"/>
                <a:cs typeface="Noto Sans KR"/>
              </a:rPr>
              <a:t> </a:t>
            </a:r>
            <a:r>
              <a:rPr sz="1200" b="1" spc="25" dirty="0">
                <a:latin typeface="Noto Sans KR"/>
                <a:cs typeface="Noto Sans KR"/>
              </a:rPr>
              <a:t>포장</a:t>
            </a:r>
            <a:r>
              <a:rPr sz="1200" b="1" spc="45" dirty="0">
                <a:latin typeface="Noto Sans KR"/>
                <a:cs typeface="Noto Sans KR"/>
              </a:rPr>
              <a:t> </a:t>
            </a:r>
            <a:r>
              <a:rPr sz="1200" b="1" spc="20" dirty="0">
                <a:latin typeface="Arial"/>
                <a:cs typeface="Arial"/>
              </a:rPr>
              <a:t>(</a:t>
            </a:r>
            <a:r>
              <a:rPr sz="1200" b="1" spc="20" dirty="0">
                <a:latin typeface="Noto Sans KR"/>
                <a:cs typeface="Noto Sans KR"/>
              </a:rPr>
              <a:t>아스콘</a:t>
            </a:r>
            <a:r>
              <a:rPr sz="1200" b="1" spc="20" dirty="0">
                <a:latin typeface="Arial"/>
                <a:cs typeface="Arial"/>
              </a:rPr>
              <a:t>)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5"/>
              </a:spcBef>
            </a:pPr>
            <a:r>
              <a:rPr sz="1100" spc="30" dirty="0">
                <a:latin typeface="Noto Sans KR"/>
                <a:cs typeface="Noto Sans KR"/>
              </a:rPr>
              <a:t>방수층</a:t>
            </a:r>
            <a:r>
              <a:rPr sz="1100" spc="50" dirty="0">
                <a:latin typeface="Noto Sans KR"/>
                <a:cs typeface="Noto Sans KR"/>
              </a:rPr>
              <a:t> </a:t>
            </a:r>
            <a:r>
              <a:rPr sz="1100" spc="30" dirty="0">
                <a:latin typeface="Noto Sans KR"/>
                <a:cs typeface="Noto Sans KR"/>
              </a:rPr>
              <a:t>상부에</a:t>
            </a:r>
            <a:r>
              <a:rPr sz="1100" spc="55" dirty="0">
                <a:latin typeface="Noto Sans KR"/>
                <a:cs typeface="Noto Sans KR"/>
              </a:rPr>
              <a:t> </a:t>
            </a:r>
            <a:r>
              <a:rPr sz="1100" spc="35" dirty="0">
                <a:latin typeface="Noto Sans KR"/>
                <a:cs typeface="Noto Sans KR"/>
              </a:rPr>
              <a:t>아스콘을</a:t>
            </a:r>
            <a:r>
              <a:rPr sz="1100" spc="55" dirty="0">
                <a:latin typeface="Noto Sans KR"/>
                <a:cs typeface="Noto Sans KR"/>
              </a:rPr>
              <a:t> </a:t>
            </a:r>
            <a:r>
              <a:rPr sz="1100" spc="10" dirty="0">
                <a:latin typeface="Sans Serif Collection"/>
                <a:cs typeface="Sans Serif Collection"/>
              </a:rPr>
              <a:t>2</a:t>
            </a:r>
            <a:r>
              <a:rPr sz="1100" spc="10" dirty="0">
                <a:latin typeface="Noto Sans KR"/>
                <a:cs typeface="Noto Sans KR"/>
              </a:rPr>
              <a:t>회</a:t>
            </a:r>
            <a:r>
              <a:rPr sz="1100" spc="10" dirty="0">
                <a:latin typeface="Sans Serif Collection"/>
                <a:cs typeface="Sans Serif Collection"/>
              </a:rPr>
              <a:t>(</a:t>
            </a:r>
            <a:r>
              <a:rPr sz="1100" spc="10" dirty="0">
                <a:latin typeface="Noto Sans KR"/>
                <a:cs typeface="Noto Sans KR"/>
              </a:rPr>
              <a:t>하부층</a:t>
            </a:r>
            <a:r>
              <a:rPr sz="1100" spc="10" dirty="0">
                <a:latin typeface="Sans Serif Collection"/>
                <a:cs typeface="Sans Serif Collection"/>
              </a:rPr>
              <a:t>/</a:t>
            </a:r>
            <a:r>
              <a:rPr sz="1100" spc="10" dirty="0">
                <a:latin typeface="Noto Sans KR"/>
                <a:cs typeface="Noto Sans KR"/>
              </a:rPr>
              <a:t>상부층</a:t>
            </a:r>
            <a:r>
              <a:rPr sz="1100" spc="10" dirty="0">
                <a:latin typeface="Sans Serif Collection"/>
                <a:cs typeface="Sans Serif Collection"/>
              </a:rPr>
              <a:t>)</a:t>
            </a:r>
            <a:r>
              <a:rPr sz="1100" spc="10" dirty="0">
                <a:latin typeface="Noto Sans KR"/>
                <a:cs typeface="Noto Sans KR"/>
              </a:rPr>
              <a:t>에</a:t>
            </a:r>
            <a:r>
              <a:rPr sz="1100" spc="50" dirty="0">
                <a:latin typeface="Noto Sans KR"/>
                <a:cs typeface="Noto Sans KR"/>
              </a:rPr>
              <a:t> </a:t>
            </a:r>
            <a:r>
              <a:rPr sz="1100" spc="20" dirty="0">
                <a:latin typeface="Noto Sans KR"/>
                <a:cs typeface="Noto Sans KR"/>
              </a:rPr>
              <a:t>걸쳐</a:t>
            </a:r>
            <a:r>
              <a:rPr sz="1100" spc="55" dirty="0">
                <a:latin typeface="Noto Sans KR"/>
                <a:cs typeface="Noto Sans KR"/>
              </a:rPr>
              <a:t> </a:t>
            </a:r>
            <a:r>
              <a:rPr sz="1100" spc="35" dirty="0">
                <a:latin typeface="Noto Sans KR"/>
                <a:cs typeface="Noto Sans KR"/>
              </a:rPr>
              <a:t>포설하고</a:t>
            </a:r>
            <a:r>
              <a:rPr sz="1100" spc="55" dirty="0">
                <a:latin typeface="Noto Sans KR"/>
                <a:cs typeface="Noto Sans KR"/>
              </a:rPr>
              <a:t> </a:t>
            </a:r>
            <a:r>
              <a:rPr sz="1100" spc="35" dirty="0">
                <a:latin typeface="Noto Sans KR"/>
                <a:cs typeface="Noto Sans KR"/>
              </a:rPr>
              <a:t>다짐하는</a:t>
            </a:r>
            <a:r>
              <a:rPr sz="1100" spc="50" dirty="0">
                <a:latin typeface="Noto Sans KR"/>
                <a:cs typeface="Noto Sans KR"/>
              </a:rPr>
              <a:t> </a:t>
            </a:r>
            <a:r>
              <a:rPr sz="1100" spc="30" dirty="0">
                <a:latin typeface="Noto Sans KR"/>
                <a:cs typeface="Noto Sans KR"/>
              </a:rPr>
              <a:t>단계입니다</a:t>
            </a:r>
            <a:r>
              <a:rPr sz="1100" spc="30" dirty="0">
                <a:latin typeface="Sans Serif Collection"/>
                <a:cs typeface="Sans Serif Collection"/>
              </a:rPr>
              <a:t>.</a:t>
            </a:r>
            <a:endParaRPr sz="1100" dirty="0">
              <a:latin typeface="Sans Serif Collection"/>
              <a:cs typeface="Sans Serif Collectio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83113" y="2050680"/>
            <a:ext cx="497840" cy="18923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1100" spc="-10" dirty="0">
                <a:latin typeface="Sans Serif Collection"/>
                <a:cs typeface="Sans Serif Collection"/>
              </a:rPr>
              <a:t>Photo</a:t>
            </a:r>
            <a:r>
              <a:rPr sz="1100" spc="-45" dirty="0">
                <a:latin typeface="Sans Serif Collection"/>
                <a:cs typeface="Sans Serif Collection"/>
              </a:rPr>
              <a:t> </a:t>
            </a:r>
            <a:r>
              <a:rPr sz="1100" spc="-10" dirty="0">
                <a:latin typeface="Sans Serif Collection"/>
                <a:cs typeface="Sans Serif Collection"/>
              </a:rPr>
              <a:t>5</a:t>
            </a:r>
            <a:endParaRPr sz="1100">
              <a:latin typeface="Sans Serif Collection"/>
              <a:cs typeface="Sans Serif Collectio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54117" y="3006162"/>
            <a:ext cx="16770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Sans Serif Collection"/>
                <a:cs typeface="Sans Serif Collection"/>
              </a:rPr>
              <a:t>(a)</a:t>
            </a:r>
            <a:r>
              <a:rPr sz="1000" spc="-50" dirty="0">
                <a:latin typeface="Sans Serif Collection"/>
                <a:cs typeface="Sans Serif Collection"/>
              </a:rPr>
              <a:t> </a:t>
            </a:r>
            <a:r>
              <a:rPr sz="1000" spc="20" dirty="0">
                <a:latin typeface="Noto Sans KR"/>
                <a:cs typeface="Noto Sans KR"/>
              </a:rPr>
              <a:t>아스콘</a:t>
            </a:r>
            <a:r>
              <a:rPr sz="1000" spc="20" dirty="0">
                <a:latin typeface="Sans Serif Collection"/>
                <a:cs typeface="Sans Serif Collection"/>
              </a:rPr>
              <a:t>(</a:t>
            </a:r>
            <a:r>
              <a:rPr sz="1000" spc="20" dirty="0">
                <a:latin typeface="Noto Sans KR"/>
                <a:cs typeface="Noto Sans KR"/>
              </a:rPr>
              <a:t>하부층</a:t>
            </a:r>
            <a:r>
              <a:rPr sz="1000" spc="20" dirty="0">
                <a:latin typeface="Sans Serif Collection"/>
                <a:cs typeface="Sans Serif Collection"/>
              </a:rPr>
              <a:t>)</a:t>
            </a:r>
            <a:r>
              <a:rPr sz="1000" spc="-50" dirty="0">
                <a:latin typeface="Sans Serif Collection"/>
                <a:cs typeface="Sans Serif Collection"/>
              </a:rPr>
              <a:t> </a:t>
            </a:r>
            <a:r>
              <a:rPr sz="1000" spc="-5" dirty="0">
                <a:latin typeface="Sans Serif Collection"/>
                <a:cs typeface="Sans Serif Collection"/>
              </a:rPr>
              <a:t>t=4cm</a:t>
            </a:r>
            <a:r>
              <a:rPr sz="1000" spc="-50" dirty="0">
                <a:latin typeface="Sans Serif Collection"/>
                <a:cs typeface="Sans Serif Collection"/>
              </a:rPr>
              <a:t> </a:t>
            </a:r>
            <a:r>
              <a:rPr sz="1000" spc="50" dirty="0">
                <a:latin typeface="Noto Sans KR"/>
                <a:cs typeface="Noto Sans KR"/>
              </a:rPr>
              <a:t>포설</a:t>
            </a:r>
            <a:endParaRPr sz="1000">
              <a:latin typeface="Noto Sans KR"/>
              <a:cs typeface="Noto Sans K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65547" y="2050680"/>
            <a:ext cx="497840" cy="18923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1100" spc="-10" dirty="0">
                <a:latin typeface="Sans Serif Collection"/>
                <a:cs typeface="Sans Serif Collection"/>
              </a:rPr>
              <a:t>Photo</a:t>
            </a:r>
            <a:r>
              <a:rPr sz="1100" spc="-45" dirty="0">
                <a:latin typeface="Sans Serif Collection"/>
                <a:cs typeface="Sans Serif Collection"/>
              </a:rPr>
              <a:t> </a:t>
            </a:r>
            <a:r>
              <a:rPr sz="1100" spc="-10" dirty="0">
                <a:latin typeface="Sans Serif Collection"/>
                <a:cs typeface="Sans Serif Collection"/>
              </a:rPr>
              <a:t>6</a:t>
            </a:r>
            <a:endParaRPr sz="1100">
              <a:latin typeface="Sans Serif Collection"/>
              <a:cs typeface="Sans Serif Collectio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48721" y="3006162"/>
            <a:ext cx="12522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Sans Serif Collection"/>
                <a:cs typeface="Sans Serif Collection"/>
              </a:rPr>
              <a:t>(b)</a:t>
            </a:r>
            <a:r>
              <a:rPr sz="1000" spc="-60" dirty="0">
                <a:latin typeface="Sans Serif Collection"/>
                <a:cs typeface="Sans Serif Collection"/>
              </a:rPr>
              <a:t> </a:t>
            </a:r>
            <a:r>
              <a:rPr sz="1000" spc="30" dirty="0">
                <a:latin typeface="Noto Sans KR"/>
                <a:cs typeface="Noto Sans KR"/>
              </a:rPr>
              <a:t>아스콘</a:t>
            </a:r>
            <a:r>
              <a:rPr sz="1000" spc="35" dirty="0">
                <a:latin typeface="Noto Sans KR"/>
                <a:cs typeface="Noto Sans KR"/>
              </a:rPr>
              <a:t> </a:t>
            </a:r>
            <a:r>
              <a:rPr sz="1000" spc="30" dirty="0">
                <a:latin typeface="Noto Sans KR"/>
                <a:cs typeface="Noto Sans KR"/>
              </a:rPr>
              <a:t>포장면</a:t>
            </a:r>
            <a:r>
              <a:rPr sz="1000" spc="35" dirty="0">
                <a:latin typeface="Noto Sans KR"/>
                <a:cs typeface="Noto Sans KR"/>
              </a:rPr>
              <a:t> </a:t>
            </a:r>
            <a:r>
              <a:rPr sz="1000" spc="50" dirty="0">
                <a:latin typeface="Noto Sans KR"/>
                <a:cs typeface="Noto Sans KR"/>
              </a:rPr>
              <a:t>다짐</a:t>
            </a:r>
            <a:endParaRPr sz="1000">
              <a:latin typeface="Noto Sans KR"/>
              <a:cs typeface="Noto Sans K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83113" y="4031798"/>
            <a:ext cx="497840" cy="18923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1100" spc="-10" dirty="0">
                <a:latin typeface="Sans Serif Collection"/>
                <a:cs typeface="Sans Serif Collection"/>
              </a:rPr>
              <a:t>Photo</a:t>
            </a:r>
            <a:r>
              <a:rPr sz="1100" spc="-45" dirty="0">
                <a:latin typeface="Sans Serif Collection"/>
                <a:cs typeface="Sans Serif Collection"/>
              </a:rPr>
              <a:t> </a:t>
            </a:r>
            <a:r>
              <a:rPr sz="1100" spc="-10" dirty="0">
                <a:latin typeface="Sans Serif Collection"/>
                <a:cs typeface="Sans Serif Collection"/>
              </a:rPr>
              <a:t>7</a:t>
            </a:r>
            <a:endParaRPr sz="1100">
              <a:latin typeface="Sans Serif Collection"/>
              <a:cs typeface="Sans Serif Collectio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59241" y="4987287"/>
            <a:ext cx="1666239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Sans Serif Collection"/>
                <a:cs typeface="Sans Serif Collection"/>
              </a:rPr>
              <a:t>(c)</a:t>
            </a:r>
            <a:r>
              <a:rPr sz="1000" spc="-55" dirty="0">
                <a:latin typeface="Sans Serif Collection"/>
                <a:cs typeface="Sans Serif Collection"/>
              </a:rPr>
              <a:t> </a:t>
            </a:r>
            <a:r>
              <a:rPr sz="1000" spc="20" dirty="0">
                <a:latin typeface="Noto Sans KR"/>
                <a:cs typeface="Noto Sans KR"/>
              </a:rPr>
              <a:t>아스콘</a:t>
            </a:r>
            <a:r>
              <a:rPr sz="1000" spc="20" dirty="0">
                <a:latin typeface="Sans Serif Collection"/>
                <a:cs typeface="Sans Serif Collection"/>
              </a:rPr>
              <a:t>(</a:t>
            </a:r>
            <a:r>
              <a:rPr sz="1000" spc="20" dirty="0">
                <a:latin typeface="Noto Sans KR"/>
                <a:cs typeface="Noto Sans KR"/>
              </a:rPr>
              <a:t>상부층</a:t>
            </a:r>
            <a:r>
              <a:rPr sz="1000" spc="20" dirty="0">
                <a:latin typeface="Sans Serif Collection"/>
                <a:cs typeface="Sans Serif Collection"/>
              </a:rPr>
              <a:t>)</a:t>
            </a:r>
            <a:r>
              <a:rPr sz="1000" spc="-50" dirty="0">
                <a:latin typeface="Sans Serif Collection"/>
                <a:cs typeface="Sans Serif Collection"/>
              </a:rPr>
              <a:t> </a:t>
            </a:r>
            <a:r>
              <a:rPr sz="1000" spc="-5" dirty="0">
                <a:latin typeface="Sans Serif Collection"/>
                <a:cs typeface="Sans Serif Collection"/>
              </a:rPr>
              <a:t>t=4cm</a:t>
            </a:r>
            <a:r>
              <a:rPr sz="1000" spc="-50" dirty="0">
                <a:latin typeface="Sans Serif Collection"/>
                <a:cs typeface="Sans Serif Collection"/>
              </a:rPr>
              <a:t> </a:t>
            </a:r>
            <a:r>
              <a:rPr sz="1000" spc="50" dirty="0">
                <a:latin typeface="Noto Sans KR"/>
                <a:cs typeface="Noto Sans KR"/>
              </a:rPr>
              <a:t>포설</a:t>
            </a:r>
            <a:endParaRPr sz="1000">
              <a:latin typeface="Noto Sans KR"/>
              <a:cs typeface="Noto Sans K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65547" y="4031798"/>
            <a:ext cx="497840" cy="18923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1100" spc="-10" dirty="0">
                <a:latin typeface="Sans Serif Collection"/>
                <a:cs typeface="Sans Serif Collection"/>
              </a:rPr>
              <a:t>Photo</a:t>
            </a:r>
            <a:r>
              <a:rPr sz="1100" spc="-45" dirty="0">
                <a:latin typeface="Sans Serif Collection"/>
                <a:cs typeface="Sans Serif Collection"/>
              </a:rPr>
              <a:t> </a:t>
            </a:r>
            <a:r>
              <a:rPr sz="1100" spc="-10" dirty="0">
                <a:latin typeface="Sans Serif Collection"/>
                <a:cs typeface="Sans Serif Collection"/>
              </a:rPr>
              <a:t>8</a:t>
            </a:r>
            <a:endParaRPr sz="1100">
              <a:latin typeface="Sans Serif Collection"/>
              <a:cs typeface="Sans Serif Collectio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48721" y="4987287"/>
            <a:ext cx="12522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Sans Serif Collection"/>
                <a:cs typeface="Sans Serif Collection"/>
              </a:rPr>
              <a:t>(d)</a:t>
            </a:r>
            <a:r>
              <a:rPr sz="1000" spc="-60" dirty="0">
                <a:latin typeface="Sans Serif Collection"/>
                <a:cs typeface="Sans Serif Collection"/>
              </a:rPr>
              <a:t> </a:t>
            </a:r>
            <a:r>
              <a:rPr sz="1000" spc="30" dirty="0">
                <a:latin typeface="Noto Sans KR"/>
                <a:cs typeface="Noto Sans KR"/>
              </a:rPr>
              <a:t>아스콘</a:t>
            </a:r>
            <a:r>
              <a:rPr sz="1000" spc="35" dirty="0">
                <a:latin typeface="Noto Sans KR"/>
                <a:cs typeface="Noto Sans KR"/>
              </a:rPr>
              <a:t> </a:t>
            </a:r>
            <a:r>
              <a:rPr sz="1000" spc="30" dirty="0">
                <a:latin typeface="Noto Sans KR"/>
                <a:cs typeface="Noto Sans KR"/>
              </a:rPr>
              <a:t>포장면</a:t>
            </a:r>
            <a:r>
              <a:rPr sz="1000" spc="35" dirty="0">
                <a:latin typeface="Noto Sans KR"/>
                <a:cs typeface="Noto Sans KR"/>
              </a:rPr>
              <a:t> </a:t>
            </a:r>
            <a:r>
              <a:rPr sz="1000" spc="50" dirty="0">
                <a:latin typeface="Noto Sans KR"/>
                <a:cs typeface="Noto Sans KR"/>
              </a:rPr>
              <a:t>다짐</a:t>
            </a:r>
            <a:endParaRPr sz="1000">
              <a:latin typeface="Noto Sans KR"/>
              <a:cs typeface="Noto Sans K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7299" y="5727758"/>
            <a:ext cx="4952225" cy="4815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81000" algn="l"/>
              </a:tabLst>
            </a:pPr>
            <a:r>
              <a:rPr sz="1200" b="1" spc="10" dirty="0">
                <a:latin typeface="Arial"/>
                <a:cs typeface="Arial"/>
              </a:rPr>
              <a:t>2.4	</a:t>
            </a:r>
            <a:r>
              <a:rPr sz="1200" b="1" spc="55" dirty="0" err="1">
                <a:latin typeface="Noto Sans KR"/>
                <a:cs typeface="Noto Sans KR"/>
              </a:rPr>
              <a:t>시</a:t>
            </a:r>
            <a:r>
              <a:rPr sz="1200" b="1" spc="-5" dirty="0" err="1">
                <a:latin typeface="Noto Sans KR"/>
                <a:cs typeface="Noto Sans KR"/>
              </a:rPr>
              <a:t>공</a:t>
            </a:r>
            <a:r>
              <a:rPr sz="1200" b="1" spc="60" dirty="0">
                <a:latin typeface="Noto Sans KR"/>
                <a:cs typeface="Noto Sans KR"/>
              </a:rPr>
              <a:t> </a:t>
            </a:r>
            <a:r>
              <a:rPr sz="1200" b="1" spc="55" dirty="0">
                <a:latin typeface="Noto Sans KR"/>
                <a:cs typeface="Noto Sans KR"/>
              </a:rPr>
              <a:t>완료</a:t>
            </a:r>
            <a:endParaRPr sz="1200" dirty="0">
              <a:latin typeface="Noto Sans KR"/>
              <a:cs typeface="Noto Sans KR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z="1100" spc="20" dirty="0" err="1">
                <a:latin typeface="Noto Sans KR"/>
                <a:cs typeface="Noto Sans KR"/>
              </a:rPr>
              <a:t>모든</a:t>
            </a:r>
            <a:r>
              <a:rPr sz="1100" spc="45" dirty="0">
                <a:latin typeface="Noto Sans KR"/>
                <a:cs typeface="Noto Sans KR"/>
              </a:rPr>
              <a:t> </a:t>
            </a:r>
            <a:r>
              <a:rPr sz="1100" dirty="0" err="1">
                <a:latin typeface="Noto Sans KR"/>
                <a:cs typeface="Noto Sans KR"/>
              </a:rPr>
              <a:t>공정</a:t>
            </a:r>
            <a:r>
              <a:rPr lang="ko-KR" altLang="en-US" sz="1100" dirty="0">
                <a:latin typeface="Noto Sans KR"/>
                <a:cs typeface="Noto Sans KR"/>
              </a:rPr>
              <a:t>이</a:t>
            </a:r>
            <a:r>
              <a:rPr sz="1100" spc="20" dirty="0">
                <a:latin typeface="Noto Sans KR"/>
                <a:cs typeface="Noto Sans KR"/>
              </a:rPr>
              <a:t> </a:t>
            </a:r>
            <a:r>
              <a:rPr sz="1100" spc="35" dirty="0" err="1">
                <a:latin typeface="Noto Sans KR"/>
                <a:cs typeface="Noto Sans KR"/>
              </a:rPr>
              <a:t>마무리되어</a:t>
            </a:r>
            <a:r>
              <a:rPr sz="1100" spc="50" dirty="0">
                <a:latin typeface="Noto Sans KR"/>
                <a:cs typeface="Noto Sans KR"/>
              </a:rPr>
              <a:t> </a:t>
            </a:r>
            <a:r>
              <a:rPr sz="1100" spc="20" dirty="0" err="1">
                <a:latin typeface="Noto Sans KR"/>
                <a:cs typeface="Noto Sans KR"/>
              </a:rPr>
              <a:t>교면</a:t>
            </a:r>
            <a:r>
              <a:rPr lang="en-US" sz="1100" spc="20" dirty="0">
                <a:latin typeface="Noto Sans KR"/>
                <a:cs typeface="Noto Sans KR"/>
              </a:rPr>
              <a:t>  </a:t>
            </a:r>
            <a:r>
              <a:rPr lang="ko-KR" altLang="en-US" sz="1100" spc="20" dirty="0" err="1">
                <a:latin typeface="Noto Sans KR"/>
                <a:cs typeface="Noto Sans KR"/>
              </a:rPr>
              <a:t>하부층방수</a:t>
            </a:r>
            <a:r>
              <a:rPr lang="ko-KR" altLang="en-US" sz="1100" spc="20" dirty="0">
                <a:latin typeface="Noto Sans KR"/>
                <a:cs typeface="Noto Sans KR"/>
              </a:rPr>
              <a:t> 및 </a:t>
            </a:r>
            <a:r>
              <a:rPr sz="1100" spc="50" dirty="0">
                <a:latin typeface="Noto Sans KR"/>
                <a:cs typeface="Noto Sans KR"/>
              </a:rPr>
              <a:t> </a:t>
            </a:r>
            <a:r>
              <a:rPr lang="ko-KR" altLang="en-US" sz="1100" spc="50" dirty="0" err="1">
                <a:latin typeface="Noto Sans KR"/>
                <a:cs typeface="Noto Sans KR"/>
              </a:rPr>
              <a:t>상부층</a:t>
            </a:r>
            <a:r>
              <a:rPr sz="1100" dirty="0" err="1">
                <a:latin typeface="Noto Sans KR"/>
                <a:cs typeface="Noto Sans KR"/>
              </a:rPr>
              <a:t>포장</a:t>
            </a:r>
            <a:r>
              <a:rPr lang="ko-KR" altLang="en-US" sz="1100" dirty="0">
                <a:latin typeface="Noto Sans KR"/>
                <a:cs typeface="Noto Sans KR"/>
              </a:rPr>
              <a:t>이</a:t>
            </a:r>
            <a:r>
              <a:rPr sz="1100" spc="20" dirty="0">
                <a:latin typeface="Noto Sans KR"/>
                <a:cs typeface="Noto Sans KR"/>
              </a:rPr>
              <a:t> </a:t>
            </a:r>
            <a:r>
              <a:rPr sz="1100" spc="30" dirty="0">
                <a:latin typeface="Noto Sans KR"/>
                <a:cs typeface="Noto Sans KR"/>
              </a:rPr>
              <a:t>완료된</a:t>
            </a:r>
            <a:r>
              <a:rPr sz="1100" spc="45" dirty="0">
                <a:latin typeface="Noto Sans KR"/>
                <a:cs typeface="Noto Sans KR"/>
              </a:rPr>
              <a:t> </a:t>
            </a:r>
            <a:r>
              <a:rPr sz="1100" spc="30" dirty="0">
                <a:latin typeface="Noto Sans KR"/>
                <a:cs typeface="Noto Sans KR"/>
              </a:rPr>
              <a:t>전경입니다</a:t>
            </a:r>
            <a:r>
              <a:rPr sz="1100" spc="30" dirty="0">
                <a:latin typeface="Sans Serif Collection"/>
                <a:cs typeface="Sans Serif Collection"/>
              </a:rPr>
              <a:t>.</a:t>
            </a:r>
            <a:endParaRPr sz="1100" dirty="0">
              <a:latin typeface="Sans Serif Collection"/>
              <a:cs typeface="Sans Serif Collection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898421" y="6352628"/>
            <a:ext cx="3763645" cy="1990725"/>
            <a:chOff x="1898421" y="6352628"/>
            <a:chExt cx="3763645" cy="1990725"/>
          </a:xfrm>
        </p:grpSpPr>
        <p:sp>
          <p:nvSpPr>
            <p:cNvPr id="13" name="object 13"/>
            <p:cNvSpPr/>
            <p:nvPr/>
          </p:nvSpPr>
          <p:spPr>
            <a:xfrm>
              <a:off x="1900961" y="6355168"/>
              <a:ext cx="3758565" cy="0"/>
            </a:xfrm>
            <a:custGeom>
              <a:avLst/>
              <a:gdLst/>
              <a:ahLst/>
              <a:cxnLst/>
              <a:rect l="l" t="t" r="r" b="b"/>
              <a:pathLst>
                <a:path w="3758565">
                  <a:moveTo>
                    <a:pt x="0" y="0"/>
                  </a:moveTo>
                  <a:lnTo>
                    <a:pt x="3758069" y="0"/>
                  </a:lnTo>
                </a:path>
              </a:pathLst>
            </a:custGeom>
            <a:ln w="50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903488" y="6357696"/>
              <a:ext cx="0" cy="1983105"/>
            </a:xfrm>
            <a:custGeom>
              <a:avLst/>
              <a:gdLst/>
              <a:ahLst/>
              <a:cxnLst/>
              <a:rect l="l" t="t" r="r" b="b"/>
              <a:pathLst>
                <a:path h="1983104">
                  <a:moveTo>
                    <a:pt x="0" y="1982596"/>
                  </a:moveTo>
                  <a:lnTo>
                    <a:pt x="0" y="0"/>
                  </a:lnTo>
                </a:path>
              </a:pathLst>
            </a:custGeom>
            <a:ln w="50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3531304" y="7252845"/>
            <a:ext cx="497840" cy="18923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1100" spc="-10" dirty="0">
                <a:latin typeface="Sans Serif Collection"/>
                <a:cs typeface="Sans Serif Collection"/>
              </a:rPr>
              <a:t>Photo</a:t>
            </a:r>
            <a:r>
              <a:rPr sz="1100" spc="-45" dirty="0">
                <a:latin typeface="Sans Serif Collection"/>
                <a:cs typeface="Sans Serif Collection"/>
              </a:rPr>
              <a:t> </a:t>
            </a:r>
            <a:r>
              <a:rPr sz="1100" spc="-10" dirty="0">
                <a:latin typeface="Sans Serif Collection"/>
                <a:cs typeface="Sans Serif Collection"/>
              </a:rPr>
              <a:t>9</a:t>
            </a:r>
            <a:endParaRPr sz="1100">
              <a:latin typeface="Sans Serif Collection"/>
              <a:cs typeface="Sans Serif Collection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235755" y="6320840"/>
            <a:ext cx="5259070" cy="2919095"/>
            <a:chOff x="1235755" y="6320840"/>
            <a:chExt cx="5259070" cy="2919095"/>
          </a:xfrm>
        </p:grpSpPr>
        <p:sp>
          <p:nvSpPr>
            <p:cNvPr id="17" name="object 17"/>
            <p:cNvSpPr/>
            <p:nvPr/>
          </p:nvSpPr>
          <p:spPr>
            <a:xfrm>
              <a:off x="5656503" y="6357696"/>
              <a:ext cx="0" cy="1983105"/>
            </a:xfrm>
            <a:custGeom>
              <a:avLst/>
              <a:gdLst/>
              <a:ahLst/>
              <a:cxnLst/>
              <a:rect l="l" t="t" r="r" b="b"/>
              <a:pathLst>
                <a:path h="1983104">
                  <a:moveTo>
                    <a:pt x="0" y="1982596"/>
                  </a:moveTo>
                  <a:lnTo>
                    <a:pt x="0" y="0"/>
                  </a:lnTo>
                </a:path>
              </a:pathLst>
            </a:custGeom>
            <a:ln w="50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900961" y="8342820"/>
              <a:ext cx="3758565" cy="0"/>
            </a:xfrm>
            <a:custGeom>
              <a:avLst/>
              <a:gdLst/>
              <a:ahLst/>
              <a:cxnLst/>
              <a:rect l="l" t="t" r="r" b="b"/>
              <a:pathLst>
                <a:path w="3758565">
                  <a:moveTo>
                    <a:pt x="0" y="0"/>
                  </a:moveTo>
                  <a:lnTo>
                    <a:pt x="3758069" y="0"/>
                  </a:lnTo>
                </a:path>
              </a:pathLst>
            </a:custGeom>
            <a:ln w="50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5755" y="6320840"/>
              <a:ext cx="5258752" cy="2919069"/>
            </a:xfrm>
            <a:prstGeom prst="rect">
              <a:avLst/>
            </a:prstGeom>
          </p:spPr>
        </p:pic>
      </p:grpSp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0001" y="1330477"/>
            <a:ext cx="3023616" cy="1643481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94163" y="1330477"/>
            <a:ext cx="3034652" cy="1632711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0001" y="3311588"/>
            <a:ext cx="3028924" cy="1632712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02430" y="3311588"/>
            <a:ext cx="3028988" cy="1632712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764642" y="9378154"/>
            <a:ext cx="5749290" cy="794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3</a:t>
            </a:r>
            <a:r>
              <a:rPr sz="1200" b="1" dirty="0">
                <a:latin typeface="Arial"/>
                <a:cs typeface="Arial"/>
              </a:rPr>
              <a:t>. </a:t>
            </a:r>
            <a:r>
              <a:rPr sz="1200" spc="175" dirty="0">
                <a:latin typeface="한컴 말랑말랑 Regular"/>
                <a:cs typeface="한컴 말랑말랑 Regular"/>
              </a:rPr>
              <a:t>결</a:t>
            </a:r>
            <a:r>
              <a:rPr sz="1200" spc="15" dirty="0">
                <a:latin typeface="한컴 말랑말랑 Regular"/>
                <a:cs typeface="한컴 말랑말랑 Regular"/>
              </a:rPr>
              <a:t>론</a:t>
            </a:r>
            <a:r>
              <a:rPr sz="1200" spc="125" dirty="0">
                <a:latin typeface="한컴 말랑말랑 Regular"/>
                <a:cs typeface="한컴 말랑말랑 Regular"/>
              </a:rPr>
              <a:t> </a:t>
            </a:r>
            <a:r>
              <a:rPr sz="1200" b="1" spc="-70" dirty="0">
                <a:latin typeface="Arial"/>
                <a:cs typeface="Arial"/>
              </a:rPr>
              <a:t>: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spc="175" dirty="0">
                <a:latin typeface="한컴 말랑말랑 Regular"/>
                <a:cs typeface="한컴 말랑말랑 Regular"/>
              </a:rPr>
              <a:t>기</a:t>
            </a:r>
            <a:r>
              <a:rPr sz="1200" spc="15" dirty="0">
                <a:latin typeface="한컴 말랑말랑 Regular"/>
                <a:cs typeface="한컴 말랑말랑 Regular"/>
              </a:rPr>
              <a:t>존</a:t>
            </a:r>
            <a:r>
              <a:rPr sz="1200" spc="175" dirty="0">
                <a:latin typeface="한컴 말랑말랑 Regular"/>
                <a:cs typeface="한컴 말랑말랑 Regular"/>
              </a:rPr>
              <a:t> </a:t>
            </a:r>
            <a:r>
              <a:rPr sz="1200" spc="190" dirty="0">
                <a:latin typeface="한컴 말랑말랑 Regular"/>
                <a:cs typeface="한컴 말랑말랑 Regular"/>
              </a:rPr>
              <a:t>공법</a:t>
            </a:r>
            <a:r>
              <a:rPr sz="1200" spc="25" dirty="0">
                <a:latin typeface="한컴 말랑말랑 Regular"/>
                <a:cs typeface="한컴 말랑말랑 Regular"/>
              </a:rPr>
              <a:t>은</a:t>
            </a:r>
            <a:r>
              <a:rPr sz="1200" spc="175" dirty="0">
                <a:latin typeface="한컴 말랑말랑 Regular"/>
                <a:cs typeface="한컴 말랑말랑 Regular"/>
              </a:rPr>
              <a:t> </a:t>
            </a:r>
            <a:r>
              <a:rPr sz="1200" spc="165" dirty="0">
                <a:latin typeface="한컴 말랑말랑 Regular"/>
                <a:cs typeface="한컴 말랑말랑 Regular"/>
              </a:rPr>
              <a:t>별도</a:t>
            </a:r>
            <a:r>
              <a:rPr sz="1200" spc="5" dirty="0">
                <a:latin typeface="한컴 말랑말랑 Regular"/>
                <a:cs typeface="한컴 말랑말랑 Regular"/>
              </a:rPr>
              <a:t>의</a:t>
            </a:r>
            <a:r>
              <a:rPr sz="1200" dirty="0">
                <a:latin typeface="한컴 말랑말랑 Regular"/>
                <a:cs typeface="한컴 말랑말랑 Regular"/>
              </a:rPr>
              <a:t> </a:t>
            </a:r>
            <a:r>
              <a:rPr sz="1200" spc="-165" dirty="0">
                <a:latin typeface="한컴 말랑말랑 Regular"/>
                <a:cs typeface="한컴 말랑말랑 Regular"/>
              </a:rPr>
              <a:t> </a:t>
            </a:r>
            <a:r>
              <a:rPr sz="1200" spc="195" dirty="0" err="1">
                <a:latin typeface="한컴 말랑말랑 Regular"/>
                <a:cs typeface="한컴 말랑말랑 Regular"/>
              </a:rPr>
              <a:t>방수층</a:t>
            </a:r>
            <a:r>
              <a:rPr sz="1200" spc="35" dirty="0" err="1">
                <a:latin typeface="한컴 말랑말랑 Regular"/>
                <a:cs typeface="한컴 말랑말랑 Regular"/>
              </a:rPr>
              <a:t>을</a:t>
            </a:r>
            <a:r>
              <a:rPr sz="1200" dirty="0">
                <a:latin typeface="한컴 말랑말랑 Regular"/>
                <a:cs typeface="한컴 말랑말랑 Regular"/>
              </a:rPr>
              <a:t> </a:t>
            </a:r>
            <a:r>
              <a:rPr sz="1200" spc="-180" dirty="0">
                <a:latin typeface="한컴 말랑말랑 Regular"/>
                <a:cs typeface="한컴 말랑말랑 Regular"/>
              </a:rPr>
              <a:t> </a:t>
            </a:r>
            <a:r>
              <a:rPr lang="ko-KR" altLang="en-US" sz="1200" spc="-20" dirty="0">
                <a:latin typeface="한컴 말랑말랑 Regular"/>
                <a:cs typeface="한컴 말랑말랑 Regular"/>
              </a:rPr>
              <a:t>사이에</a:t>
            </a:r>
            <a:r>
              <a:rPr sz="1200" spc="140" dirty="0" err="1">
                <a:latin typeface="한컴 말랑말랑 Regular"/>
                <a:cs typeface="한컴 말랑말랑 Regular"/>
              </a:rPr>
              <a:t>끼</a:t>
            </a:r>
            <a:r>
              <a:rPr sz="1200" spc="-20" dirty="0" err="1">
                <a:latin typeface="한컴 말랑말랑 Regular"/>
                <a:cs typeface="한컴 말랑말랑 Regular"/>
              </a:rPr>
              <a:t>워</a:t>
            </a:r>
            <a:r>
              <a:rPr sz="1200" dirty="0">
                <a:latin typeface="한컴 말랑말랑 Regular"/>
                <a:cs typeface="한컴 말랑말랑 Regular"/>
              </a:rPr>
              <a:t> </a:t>
            </a:r>
            <a:r>
              <a:rPr sz="1200" spc="-175" dirty="0">
                <a:latin typeface="한컴 말랑말랑 Regular"/>
                <a:cs typeface="한컴 말랑말랑 Regular"/>
              </a:rPr>
              <a:t> </a:t>
            </a:r>
            <a:r>
              <a:rPr sz="1200" spc="175" dirty="0">
                <a:latin typeface="한컴 말랑말랑 Regular"/>
                <a:cs typeface="한컴 말랑말랑 Regular"/>
              </a:rPr>
              <a:t>넣</a:t>
            </a:r>
            <a:r>
              <a:rPr sz="1200" spc="15" dirty="0">
                <a:latin typeface="한컴 말랑말랑 Regular"/>
                <a:cs typeface="한컴 말랑말랑 Regular"/>
              </a:rPr>
              <a:t>는</a:t>
            </a:r>
            <a:r>
              <a:rPr sz="1200" dirty="0">
                <a:latin typeface="한컴 말랑말랑 Regular"/>
                <a:cs typeface="한컴 말랑말랑 Regular"/>
              </a:rPr>
              <a:t> </a:t>
            </a:r>
            <a:r>
              <a:rPr sz="1200" spc="-180" dirty="0">
                <a:latin typeface="한컴 말랑말랑 Regular"/>
                <a:cs typeface="한컴 말랑말랑 Regular"/>
              </a:rPr>
              <a:t> </a:t>
            </a:r>
            <a:r>
              <a:rPr sz="1200" spc="-55" dirty="0">
                <a:latin typeface="Arial"/>
                <a:cs typeface="Arial"/>
              </a:rPr>
              <a:t>'</a:t>
            </a:r>
            <a:r>
              <a:rPr sz="1200" spc="160" dirty="0">
                <a:latin typeface="한컴 말랑말랑 Regular"/>
                <a:cs typeface="한컴 말랑말랑 Regular"/>
              </a:rPr>
              <a:t>샌드위</a:t>
            </a:r>
            <a:r>
              <a:rPr sz="1200" dirty="0">
                <a:latin typeface="한컴 말랑말랑 Regular"/>
                <a:cs typeface="한컴 말랑말랑 Regular"/>
              </a:rPr>
              <a:t>치 </a:t>
            </a:r>
            <a:r>
              <a:rPr sz="1200" spc="-175" dirty="0">
                <a:latin typeface="한컴 말랑말랑 Regular"/>
                <a:cs typeface="한컴 말랑말랑 Regular"/>
              </a:rPr>
              <a:t> </a:t>
            </a:r>
            <a:r>
              <a:rPr sz="1200" spc="210" dirty="0" err="1">
                <a:latin typeface="한컴 말랑말랑 Regular"/>
                <a:cs typeface="한컴 말랑말랑 Regular"/>
              </a:rPr>
              <a:t>구</a:t>
            </a:r>
            <a:r>
              <a:rPr sz="1200" spc="50" dirty="0" err="1">
                <a:latin typeface="한컴 말랑말랑 Regular"/>
                <a:cs typeface="한컴 말랑말랑 Regular"/>
              </a:rPr>
              <a:t>조</a:t>
            </a:r>
            <a:r>
              <a:rPr sz="1200" spc="-160" dirty="0">
                <a:latin typeface="한컴 말랑말랑 Regular"/>
                <a:cs typeface="한컴 말랑말랑 Regular"/>
              </a:rPr>
              <a:t> </a:t>
            </a:r>
            <a:r>
              <a:rPr sz="1200" spc="15" dirty="0">
                <a:latin typeface="Arial"/>
                <a:cs typeface="Arial"/>
              </a:rPr>
              <a:t>'</a:t>
            </a:r>
            <a:r>
              <a:rPr lang="ko-KR" altLang="en-US" sz="1200" spc="15" dirty="0">
                <a:latin typeface="Arial"/>
                <a:cs typeface="Arial"/>
              </a:rPr>
              <a:t>이기</a:t>
            </a:r>
            <a:r>
              <a:rPr sz="1200" spc="-165" dirty="0">
                <a:latin typeface="한컴 말랑말랑 Regular"/>
                <a:cs typeface="한컴 말랑말랑 Regular"/>
              </a:rPr>
              <a:t> </a:t>
            </a:r>
            <a:r>
              <a:rPr sz="1200" spc="165" dirty="0">
                <a:latin typeface="한컴 말랑말랑 Regular"/>
                <a:cs typeface="한컴 말랑말랑 Regular"/>
              </a:rPr>
              <a:t>때문</a:t>
            </a:r>
            <a:r>
              <a:rPr sz="1200" spc="5" dirty="0">
                <a:latin typeface="한컴 말랑말랑 Regular"/>
                <a:cs typeface="한컴 말랑말랑 Regular"/>
              </a:rPr>
              <a:t>에</a:t>
            </a:r>
            <a:r>
              <a:rPr sz="1200" spc="-145" dirty="0">
                <a:latin typeface="한컴 말랑말랑 Regular"/>
                <a:cs typeface="한컴 말랑말랑 Regular"/>
              </a:rPr>
              <a:t> </a:t>
            </a:r>
            <a:r>
              <a:rPr sz="1200" dirty="0">
                <a:latin typeface="Arial"/>
                <a:cs typeface="Arial"/>
              </a:rPr>
              <a:t>,</a:t>
            </a:r>
          </a:p>
          <a:p>
            <a:pPr marL="12700" marR="120650">
              <a:lnSpc>
                <a:spcPts val="2460"/>
              </a:lnSpc>
              <a:spcBef>
                <a:spcPts val="40"/>
              </a:spcBef>
            </a:pPr>
            <a:r>
              <a:rPr sz="1200" spc="175" dirty="0">
                <a:latin typeface="한컴 말랑말랑 Regular"/>
                <a:cs typeface="한컴 말랑말랑 Regular"/>
              </a:rPr>
              <a:t>층</a:t>
            </a:r>
            <a:r>
              <a:rPr sz="1200" spc="15" dirty="0">
                <a:latin typeface="한컴 말랑말랑 Regular"/>
                <a:cs typeface="한컴 말랑말랑 Regular"/>
              </a:rPr>
              <a:t>간</a:t>
            </a:r>
            <a:r>
              <a:rPr sz="1200" spc="170" dirty="0">
                <a:latin typeface="한컴 말랑말랑 Regular"/>
                <a:cs typeface="한컴 말랑말랑 Regular"/>
              </a:rPr>
              <a:t> </a:t>
            </a:r>
            <a:r>
              <a:rPr sz="1200" spc="165" dirty="0">
                <a:latin typeface="한컴 말랑말랑 Regular"/>
                <a:cs typeface="한컴 말랑말랑 Regular"/>
              </a:rPr>
              <a:t>분리</a:t>
            </a:r>
            <a:r>
              <a:rPr sz="1200" spc="5" dirty="0">
                <a:latin typeface="한컴 말랑말랑 Regular"/>
                <a:cs typeface="한컴 말랑말랑 Regular"/>
              </a:rPr>
              <a:t>와</a:t>
            </a:r>
            <a:r>
              <a:rPr sz="1200" spc="170" dirty="0">
                <a:latin typeface="한컴 말랑말랑 Regular"/>
                <a:cs typeface="한컴 말랑말랑 Regular"/>
              </a:rPr>
              <a:t> </a:t>
            </a:r>
            <a:r>
              <a:rPr sz="1200" spc="140" dirty="0">
                <a:latin typeface="한컴 말랑말랑 Regular"/>
                <a:cs typeface="한컴 말랑말랑 Regular"/>
              </a:rPr>
              <a:t>밀</a:t>
            </a:r>
            <a:r>
              <a:rPr sz="1200" spc="-20" dirty="0">
                <a:latin typeface="한컴 말랑말랑 Regular"/>
                <a:cs typeface="한컴 말랑말랑 Regular"/>
              </a:rPr>
              <a:t>림</a:t>
            </a:r>
            <a:r>
              <a:rPr sz="1200" dirty="0">
                <a:latin typeface="한컴 말랑말랑 Regular"/>
                <a:cs typeface="한컴 말랑말랑 Regular"/>
              </a:rPr>
              <a:t> </a:t>
            </a:r>
            <a:r>
              <a:rPr sz="1200" spc="-160" dirty="0">
                <a:latin typeface="한컴 말랑말랑 Regular"/>
                <a:cs typeface="한컴 말랑말랑 Regular"/>
              </a:rPr>
              <a:t> </a:t>
            </a:r>
            <a:r>
              <a:rPr sz="1200" spc="165" dirty="0">
                <a:latin typeface="한컴 말랑말랑 Regular"/>
                <a:cs typeface="한컴 말랑말랑 Regular"/>
              </a:rPr>
              <a:t>현상</a:t>
            </a:r>
            <a:r>
              <a:rPr sz="1200" spc="5" dirty="0">
                <a:latin typeface="한컴 말랑말랑 Regular"/>
                <a:cs typeface="한컴 말랑말랑 Regular"/>
              </a:rPr>
              <a:t>을</a:t>
            </a:r>
            <a:r>
              <a:rPr sz="1200" spc="175" dirty="0">
                <a:latin typeface="한컴 말랑말랑 Regular"/>
                <a:cs typeface="한컴 말랑말랑 Regular"/>
              </a:rPr>
              <a:t> </a:t>
            </a:r>
            <a:r>
              <a:rPr sz="1200" spc="140" dirty="0">
                <a:latin typeface="한컴 말랑말랑 Regular"/>
                <a:cs typeface="한컴 말랑말랑 Regular"/>
              </a:rPr>
              <a:t>막</a:t>
            </a:r>
            <a:r>
              <a:rPr sz="1200" spc="-20" dirty="0">
                <a:latin typeface="한컴 말랑말랑 Regular"/>
                <a:cs typeface="한컴 말랑말랑 Regular"/>
              </a:rPr>
              <a:t>기</a:t>
            </a:r>
            <a:r>
              <a:rPr sz="1200" dirty="0">
                <a:latin typeface="한컴 말랑말랑 Regular"/>
                <a:cs typeface="한컴 말랑말랑 Regular"/>
              </a:rPr>
              <a:t> </a:t>
            </a:r>
            <a:r>
              <a:rPr sz="1200" spc="-165" dirty="0">
                <a:latin typeface="한컴 말랑말랑 Regular"/>
                <a:cs typeface="한컴 말랑말랑 Regular"/>
              </a:rPr>
              <a:t> </a:t>
            </a:r>
            <a:r>
              <a:rPr sz="1200" spc="140" dirty="0">
                <a:latin typeface="한컴 말랑말랑 Regular"/>
                <a:cs typeface="한컴 말랑말랑 Regular"/>
              </a:rPr>
              <a:t>위</a:t>
            </a:r>
            <a:r>
              <a:rPr sz="1200" spc="-20" dirty="0">
                <a:latin typeface="한컴 말랑말랑 Regular"/>
                <a:cs typeface="한컴 말랑말랑 Regular"/>
              </a:rPr>
              <a:t>해</a:t>
            </a:r>
            <a:r>
              <a:rPr sz="1200" dirty="0">
                <a:latin typeface="한컴 말랑말랑 Regular"/>
                <a:cs typeface="한컴 말랑말랑 Regular"/>
              </a:rPr>
              <a:t> </a:t>
            </a:r>
            <a:r>
              <a:rPr sz="1200" spc="-175" dirty="0">
                <a:latin typeface="한컴 말랑말랑 Regular"/>
                <a:cs typeface="한컴 말랑말랑 Regular"/>
              </a:rPr>
              <a:t> </a:t>
            </a:r>
            <a:r>
              <a:rPr sz="1200" spc="140" dirty="0" err="1">
                <a:latin typeface="한컴 말랑말랑 Regular"/>
                <a:cs typeface="한컴 말랑말랑 Regular"/>
              </a:rPr>
              <a:t>접</a:t>
            </a:r>
            <a:r>
              <a:rPr sz="1200" spc="-20" dirty="0" err="1">
                <a:latin typeface="한컴 말랑말랑 Regular"/>
                <a:cs typeface="한컴 말랑말랑 Regular"/>
              </a:rPr>
              <a:t>착</a:t>
            </a:r>
            <a:r>
              <a:rPr sz="1200" spc="-160" dirty="0">
                <a:latin typeface="한컴 말랑말랑 Regular"/>
                <a:cs typeface="한컴 말랑말랑 Regular"/>
              </a:rPr>
              <a:t> </a:t>
            </a:r>
            <a:r>
              <a:rPr sz="1200" spc="20" dirty="0">
                <a:latin typeface="Arial"/>
                <a:cs typeface="Arial"/>
              </a:rPr>
              <a:t>(</a:t>
            </a:r>
            <a:r>
              <a:rPr lang="ko-KR" altLang="en-US" sz="1200" spc="175" dirty="0" err="1">
                <a:latin typeface="한컴 말랑말랑 Regular"/>
                <a:cs typeface="Arial"/>
              </a:rPr>
              <a:t>프라이머</a:t>
            </a:r>
            <a:r>
              <a:rPr sz="1200" spc="-145" dirty="0">
                <a:latin typeface="한컴 말랑말랑 Regular"/>
                <a:cs typeface="한컴 말랑말랑 Regular"/>
              </a:rPr>
              <a:t> </a:t>
            </a:r>
            <a:r>
              <a:rPr sz="1200" spc="-35" dirty="0">
                <a:latin typeface="Arial"/>
                <a:cs typeface="Arial"/>
              </a:rPr>
              <a:t>)</a:t>
            </a:r>
            <a:r>
              <a:rPr sz="1200" spc="-15" dirty="0">
                <a:latin typeface="Arial"/>
                <a:cs typeface="Arial"/>
              </a:rPr>
              <a:t>·</a:t>
            </a:r>
            <a:r>
              <a:rPr sz="1200" spc="175" dirty="0">
                <a:latin typeface="한컴 말랑말랑 Regular"/>
                <a:cs typeface="한컴 말랑말랑 Regular"/>
              </a:rPr>
              <a:t>밀</a:t>
            </a:r>
            <a:r>
              <a:rPr sz="1200" spc="15" dirty="0">
                <a:latin typeface="한컴 말랑말랑 Regular"/>
                <a:cs typeface="한컴 말랑말랑 Regular"/>
              </a:rPr>
              <a:t>봉</a:t>
            </a:r>
            <a:r>
              <a:rPr sz="1200" spc="-150" dirty="0">
                <a:latin typeface="한컴 말랑말랑 Regular"/>
                <a:cs typeface="한컴 말랑말랑 Regular"/>
              </a:rPr>
              <a:t> </a:t>
            </a:r>
            <a:r>
              <a:rPr sz="1200" spc="20" dirty="0">
                <a:latin typeface="Arial"/>
                <a:cs typeface="Arial"/>
              </a:rPr>
              <a:t>(</a:t>
            </a:r>
            <a:r>
              <a:rPr sz="1200" spc="175" dirty="0">
                <a:latin typeface="한컴 말랑말랑 Regular"/>
                <a:cs typeface="한컴 말랑말랑 Regular"/>
              </a:rPr>
              <a:t>도</a:t>
            </a:r>
            <a:r>
              <a:rPr sz="1200" spc="15" dirty="0">
                <a:latin typeface="한컴 말랑말랑 Regular"/>
                <a:cs typeface="한컴 말랑말랑 Regular"/>
              </a:rPr>
              <a:t>막</a:t>
            </a:r>
            <a:r>
              <a:rPr sz="1200" spc="-160" dirty="0">
                <a:latin typeface="한컴 말랑말랑 Regular"/>
                <a:cs typeface="한컴 말랑말랑 Regular"/>
              </a:rPr>
              <a:t> </a:t>
            </a:r>
            <a:r>
              <a:rPr sz="1200" spc="-35" dirty="0">
                <a:latin typeface="Arial"/>
                <a:cs typeface="Arial"/>
              </a:rPr>
              <a:t>)</a:t>
            </a:r>
            <a:r>
              <a:rPr sz="1200" spc="-15" dirty="0">
                <a:latin typeface="Arial"/>
                <a:cs typeface="Arial"/>
              </a:rPr>
              <a:t>·</a:t>
            </a:r>
            <a:r>
              <a:rPr sz="1200" spc="175" dirty="0">
                <a:latin typeface="한컴 말랑말랑 Regular"/>
                <a:cs typeface="한컴 말랑말랑 Regular"/>
              </a:rPr>
              <a:t>보</a:t>
            </a:r>
            <a:r>
              <a:rPr sz="1200" spc="15" dirty="0">
                <a:latin typeface="한컴 말랑말랑 Regular"/>
                <a:cs typeface="한컴 말랑말랑 Regular"/>
              </a:rPr>
              <a:t>강</a:t>
            </a:r>
            <a:r>
              <a:rPr sz="1200" spc="-160" dirty="0">
                <a:latin typeface="한컴 말랑말랑 Regular"/>
                <a:cs typeface="한컴 말랑말랑 Regular"/>
              </a:rPr>
              <a:t> </a:t>
            </a:r>
            <a:r>
              <a:rPr sz="1200" spc="20" dirty="0">
                <a:latin typeface="Arial"/>
                <a:cs typeface="Arial"/>
              </a:rPr>
              <a:t>(</a:t>
            </a:r>
            <a:r>
              <a:rPr sz="1200" spc="185" dirty="0" err="1">
                <a:latin typeface="한컴 말랑말랑 Regular"/>
                <a:cs typeface="한컴 말랑말랑 Regular"/>
              </a:rPr>
              <a:t>그리</a:t>
            </a:r>
            <a:r>
              <a:rPr sz="1200" spc="25" dirty="0" err="1">
                <a:latin typeface="한컴 말랑말랑 Regular"/>
                <a:cs typeface="한컴 말랑말랑 Regular"/>
              </a:rPr>
              <a:t>드</a:t>
            </a:r>
            <a:r>
              <a:rPr sz="1200" spc="-160" dirty="0">
                <a:latin typeface="한컴 말랑말랑 Regular"/>
                <a:cs typeface="한컴 말랑말랑 Regular"/>
              </a:rPr>
              <a:t> </a:t>
            </a:r>
            <a:r>
              <a:rPr sz="1200" spc="20" dirty="0">
                <a:latin typeface="Arial"/>
                <a:cs typeface="Arial"/>
              </a:rPr>
              <a:t>)</a:t>
            </a:r>
            <a:r>
              <a:rPr lang="en-US" sz="1200" spc="20" dirty="0">
                <a:latin typeface="Arial"/>
                <a:cs typeface="Arial"/>
              </a:rPr>
              <a:t> </a:t>
            </a:r>
            <a:r>
              <a:rPr lang="ko-KR" altLang="en-US" sz="1200" spc="20" dirty="0">
                <a:latin typeface="Arial"/>
                <a:cs typeface="Arial"/>
              </a:rPr>
              <a:t>이라</a:t>
            </a:r>
            <a:r>
              <a:rPr sz="1200" spc="10" dirty="0">
                <a:latin typeface="한컴 말랑말랑 Regular"/>
                <a:cs typeface="한컴 말랑말랑 Regular"/>
              </a:rPr>
              <a:t>는 </a:t>
            </a:r>
            <a:r>
              <a:rPr sz="1200" spc="-200" dirty="0">
                <a:latin typeface="한컴 말랑말랑 Regular"/>
                <a:cs typeface="한컴 말랑말랑 Regular"/>
              </a:rPr>
              <a:t> </a:t>
            </a:r>
            <a:r>
              <a:rPr sz="1200" spc="135" dirty="0">
                <a:latin typeface="한컴 말랑말랑 Regular"/>
                <a:cs typeface="한컴 말랑말랑 Regular"/>
              </a:rPr>
              <a:t>복잡하고</a:t>
            </a:r>
            <a:r>
              <a:rPr sz="1200" spc="170" dirty="0">
                <a:latin typeface="한컴 말랑말랑 Regular"/>
                <a:cs typeface="한컴 말랑말랑 Regular"/>
              </a:rPr>
              <a:t> </a:t>
            </a:r>
            <a:r>
              <a:rPr sz="1200" spc="95" dirty="0">
                <a:latin typeface="한컴 말랑말랑 Regular"/>
                <a:cs typeface="한컴 말랑말랑 Regular"/>
              </a:rPr>
              <a:t>비용</a:t>
            </a:r>
            <a:r>
              <a:rPr sz="1200" spc="185" dirty="0">
                <a:latin typeface="한컴 말랑말랑 Regular"/>
                <a:cs typeface="한컴 말랑말랑 Regular"/>
              </a:rPr>
              <a:t> </a:t>
            </a:r>
            <a:r>
              <a:rPr sz="1200" spc="135" dirty="0">
                <a:latin typeface="한컴 말랑말랑 Regular"/>
                <a:cs typeface="한컴 말랑말랑 Regular"/>
              </a:rPr>
              <a:t>소모적인</a:t>
            </a:r>
            <a:r>
              <a:rPr sz="1200" spc="185" dirty="0">
                <a:latin typeface="한컴 말랑말랑 Regular"/>
                <a:cs typeface="한컴 말랑말랑 Regular"/>
              </a:rPr>
              <a:t> </a:t>
            </a:r>
            <a:r>
              <a:rPr sz="1200" spc="95" dirty="0">
                <a:latin typeface="한컴 말랑말랑 Regular"/>
                <a:cs typeface="한컴 말랑말랑 Regular"/>
              </a:rPr>
              <a:t>보완</a:t>
            </a:r>
            <a:r>
              <a:rPr sz="1200" spc="170" dirty="0">
                <a:latin typeface="한컴 말랑말랑 Regular"/>
                <a:cs typeface="한컴 말랑말랑 Regular"/>
              </a:rPr>
              <a:t> </a:t>
            </a:r>
            <a:r>
              <a:rPr sz="1200" spc="85" dirty="0">
                <a:latin typeface="한컴 말랑말랑 Regular"/>
                <a:cs typeface="한컴 말랑말랑 Regular"/>
              </a:rPr>
              <a:t>절차가</a:t>
            </a:r>
            <a:r>
              <a:rPr sz="1200" spc="165" dirty="0">
                <a:latin typeface="한컴 말랑말랑 Regular"/>
                <a:cs typeface="한컴 말랑말랑 Regular"/>
              </a:rPr>
              <a:t> </a:t>
            </a:r>
            <a:r>
              <a:rPr sz="1200" spc="135" dirty="0">
                <a:latin typeface="한컴 말랑말랑 Regular"/>
                <a:cs typeface="한컴 말랑말랑 Regular"/>
              </a:rPr>
              <a:t>필연적으로</a:t>
            </a:r>
            <a:r>
              <a:rPr sz="1200" spc="175" dirty="0">
                <a:latin typeface="한컴 말랑말랑 Regular"/>
                <a:cs typeface="한컴 말랑말랑 Regular"/>
              </a:rPr>
              <a:t> </a:t>
            </a:r>
            <a:r>
              <a:rPr sz="1200" spc="110" dirty="0">
                <a:latin typeface="한컴 말랑말랑 Regular"/>
                <a:cs typeface="한컴 말랑말랑 Regular"/>
              </a:rPr>
              <a:t>발생합니다</a:t>
            </a:r>
            <a:r>
              <a:rPr sz="1200" spc="-200" dirty="0">
                <a:latin typeface="한컴 말랑말랑 Regular"/>
                <a:cs typeface="한컴 말랑말랑 Regular"/>
              </a:rPr>
              <a:t> </a:t>
            </a:r>
            <a:endParaRPr sz="1200" dirty="0">
              <a:latin typeface="한컴 말랑말랑 Regular"/>
              <a:cs typeface="한컴 말랑말랑 Regula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7300" y="1092022"/>
            <a:ext cx="6145530" cy="2460161"/>
          </a:xfrm>
          <a:prstGeom prst="rect">
            <a:avLst/>
          </a:prstGeom>
        </p:spPr>
        <p:txBody>
          <a:bodyPr vert="horz" wrap="square" lIns="0" tIns="127635" rIns="0" bIns="0" rtlCol="0">
            <a:spAutoFit/>
          </a:bodyPr>
          <a:lstStyle/>
          <a:p>
            <a:pPr marR="28575" algn="ctr">
              <a:lnSpc>
                <a:spcPct val="100000"/>
              </a:lnSpc>
              <a:spcBef>
                <a:spcPts val="1005"/>
              </a:spcBef>
            </a:pPr>
            <a:r>
              <a:rPr lang="en-US" altLang="ko-KR" sz="1600" b="1" dirty="0">
                <a:latin typeface="Noto Sans KR"/>
                <a:cs typeface="Noto Sans KR"/>
              </a:rPr>
              <a:t>“</a:t>
            </a:r>
            <a:r>
              <a:rPr lang="ko-KR" altLang="en-US" sz="1600" b="1" dirty="0">
                <a:latin typeface="Noto Sans KR"/>
                <a:cs typeface="Noto Sans KR"/>
              </a:rPr>
              <a:t>특허</a:t>
            </a:r>
            <a:r>
              <a:rPr lang="en-US" altLang="ko-KR" sz="1600" b="1" dirty="0">
                <a:latin typeface="Noto Sans KR"/>
                <a:cs typeface="Noto Sans KR"/>
              </a:rPr>
              <a:t>” </a:t>
            </a:r>
            <a:r>
              <a:rPr sz="1600" b="1" dirty="0" err="1">
                <a:latin typeface="Noto Sans KR"/>
                <a:cs typeface="Noto Sans KR"/>
              </a:rPr>
              <a:t>교면방수</a:t>
            </a:r>
            <a:r>
              <a:rPr lang="en-US" sz="1600" b="1" dirty="0">
                <a:latin typeface="Noto Sans KR"/>
                <a:cs typeface="Noto Sans KR"/>
              </a:rPr>
              <a:t>(</a:t>
            </a:r>
            <a:r>
              <a:rPr lang="ko-KR" altLang="en-US" sz="1600" b="1" dirty="0" err="1">
                <a:latin typeface="Noto Sans KR"/>
                <a:cs typeface="Noto Sans KR"/>
              </a:rPr>
              <a:t>하부층</a:t>
            </a:r>
            <a:r>
              <a:rPr lang="en-US" altLang="ko-KR" sz="1600" b="1" dirty="0">
                <a:latin typeface="Noto Sans KR"/>
                <a:cs typeface="Noto Sans KR"/>
              </a:rPr>
              <a:t>)</a:t>
            </a:r>
            <a:r>
              <a:rPr sz="1600" b="1" spc="145" dirty="0">
                <a:latin typeface="Noto Sans KR"/>
                <a:cs typeface="Noto Sans KR"/>
              </a:rPr>
              <a:t> </a:t>
            </a:r>
            <a:r>
              <a:rPr sz="1600" b="1" dirty="0">
                <a:latin typeface="Noto Sans KR"/>
                <a:cs typeface="Noto Sans KR"/>
              </a:rPr>
              <a:t>및</a:t>
            </a:r>
            <a:r>
              <a:rPr sz="1600" b="1" spc="150" dirty="0">
                <a:latin typeface="Noto Sans KR"/>
                <a:cs typeface="Noto Sans KR"/>
              </a:rPr>
              <a:t> </a:t>
            </a:r>
            <a:r>
              <a:rPr sz="1600" b="1" dirty="0" err="1">
                <a:latin typeface="Noto Sans KR"/>
                <a:cs typeface="Noto Sans KR"/>
              </a:rPr>
              <a:t>결빙방지포장</a:t>
            </a:r>
            <a:r>
              <a:rPr lang="en-US" sz="1600" b="1" dirty="0">
                <a:latin typeface="Noto Sans KR"/>
                <a:cs typeface="Noto Sans KR"/>
              </a:rPr>
              <a:t>(</a:t>
            </a:r>
            <a:r>
              <a:rPr lang="ko-KR" altLang="en-US" sz="1600" b="1" dirty="0" err="1">
                <a:latin typeface="Noto Sans KR"/>
                <a:cs typeface="Noto Sans KR"/>
              </a:rPr>
              <a:t>상부층</a:t>
            </a:r>
            <a:r>
              <a:rPr lang="en-US" altLang="ko-KR" sz="1600" b="1" dirty="0">
                <a:latin typeface="Noto Sans KR"/>
                <a:cs typeface="Noto Sans KR"/>
              </a:rPr>
              <a:t>)</a:t>
            </a:r>
            <a:r>
              <a:rPr sz="1600" b="1" spc="150" dirty="0">
                <a:latin typeface="Noto Sans KR"/>
                <a:cs typeface="Noto Sans KR"/>
              </a:rPr>
              <a:t> </a:t>
            </a:r>
            <a:r>
              <a:rPr lang="ko-KR" altLang="en-US" sz="1600" b="1" spc="-25" dirty="0">
                <a:latin typeface="Noto Sans KR"/>
                <a:cs typeface="Noto Sans KR"/>
              </a:rPr>
              <a:t>시공</a:t>
            </a:r>
            <a:endParaRPr sz="1600" dirty="0">
              <a:latin typeface="Arial Unicode MS"/>
              <a:cs typeface="Arial Unicode MS"/>
            </a:endParaRPr>
          </a:p>
          <a:p>
            <a:pPr marR="64135" algn="ctr">
              <a:lnSpc>
                <a:spcPct val="100000"/>
              </a:lnSpc>
              <a:spcBef>
                <a:spcPts val="795"/>
              </a:spcBef>
            </a:pPr>
            <a:r>
              <a:rPr lang="ko-KR" altLang="en-US" sz="1400" spc="-45" dirty="0">
                <a:latin typeface="Arial"/>
                <a:cs typeface="Arial"/>
              </a:rPr>
              <a:t>예</a:t>
            </a:r>
            <a:r>
              <a:rPr lang="en-US" altLang="ko-KR" sz="1400" spc="-45" dirty="0">
                <a:latin typeface="Arial"/>
                <a:cs typeface="Arial"/>
              </a:rPr>
              <a:t>)  </a:t>
            </a:r>
            <a:r>
              <a:rPr sz="1400" spc="-45" dirty="0">
                <a:latin typeface="Arial"/>
                <a:cs typeface="Arial"/>
              </a:rPr>
              <a:t>2024</a:t>
            </a:r>
            <a:r>
              <a:rPr sz="1400" spc="-45" dirty="0">
                <a:latin typeface="Arial Unicode MS"/>
                <a:cs typeface="Arial Unicode MS"/>
              </a:rPr>
              <a:t>년</a:t>
            </a:r>
            <a:r>
              <a:rPr sz="1400" spc="-105" dirty="0">
                <a:latin typeface="Arial Unicode MS"/>
                <a:cs typeface="Arial Unicode MS"/>
              </a:rPr>
              <a:t> </a:t>
            </a:r>
            <a:r>
              <a:rPr sz="1400" dirty="0">
                <a:latin typeface="Arial"/>
                <a:cs typeface="Arial"/>
              </a:rPr>
              <a:t>06</a:t>
            </a:r>
            <a:r>
              <a:rPr sz="1400" dirty="0">
                <a:latin typeface="Arial Unicode MS"/>
                <a:cs typeface="Arial Unicode MS"/>
              </a:rPr>
              <a:t>월</a:t>
            </a:r>
            <a:r>
              <a:rPr sz="1400" spc="40" dirty="0">
                <a:latin typeface="Arial Unicode MS"/>
                <a:cs typeface="Arial Unicode MS"/>
              </a:rPr>
              <a:t> </a:t>
            </a:r>
            <a:r>
              <a:rPr sz="1400" dirty="0" err="1">
                <a:latin typeface="Arial Unicode MS"/>
                <a:cs typeface="Arial Unicode MS"/>
              </a:rPr>
              <a:t>남원시</a:t>
            </a:r>
            <a:r>
              <a:rPr sz="1400" spc="120" dirty="0">
                <a:latin typeface="Arial Unicode MS"/>
                <a:cs typeface="Arial Unicode MS"/>
              </a:rPr>
              <a:t> </a:t>
            </a:r>
            <a:r>
              <a:rPr sz="1400" spc="-25" dirty="0">
                <a:latin typeface="Arial Unicode MS"/>
                <a:cs typeface="Arial Unicode MS"/>
              </a:rPr>
              <a:t>동림교 </a:t>
            </a:r>
            <a:endParaRPr sz="1400" dirty="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350" dirty="0">
              <a:latin typeface="Arial Unicode MS"/>
              <a:cs typeface="Arial Unicode MS"/>
            </a:endParaRPr>
          </a:p>
          <a:p>
            <a:pPr marL="298450" indent="-286385">
              <a:lnSpc>
                <a:spcPct val="100000"/>
              </a:lnSpc>
              <a:buFont typeface="Gadugi"/>
              <a:buAutoNum type="arabicPlain"/>
              <a:tabLst>
                <a:tab pos="298450" algn="l"/>
                <a:tab pos="299720" algn="l"/>
              </a:tabLst>
            </a:pPr>
            <a:r>
              <a:rPr sz="1400" b="1" spc="75" dirty="0">
                <a:latin typeface="Noto Sans KR"/>
                <a:cs typeface="Noto Sans KR"/>
              </a:rPr>
              <a:t>개요</a:t>
            </a:r>
            <a:endParaRPr sz="1400" dirty="0">
              <a:latin typeface="Noto Sans KR"/>
              <a:cs typeface="Noto Sans KR"/>
            </a:endParaRPr>
          </a:p>
          <a:p>
            <a:pPr marL="12700" marR="5080">
              <a:lnSpc>
                <a:spcPct val="102600"/>
              </a:lnSpc>
              <a:spcBef>
                <a:spcPts val="1300"/>
              </a:spcBef>
            </a:pPr>
            <a:r>
              <a:rPr sz="1100" spc="-100" dirty="0">
                <a:latin typeface="Arial Unicode MS"/>
                <a:cs typeface="Arial Unicode MS"/>
              </a:rPr>
              <a:t>본</a:t>
            </a:r>
            <a:r>
              <a:rPr sz="1100" spc="5" dirty="0">
                <a:latin typeface="Arial Unicode MS"/>
                <a:cs typeface="Arial Unicode MS"/>
              </a:rPr>
              <a:t> </a:t>
            </a:r>
            <a:r>
              <a:rPr sz="1100" spc="-45" dirty="0">
                <a:latin typeface="Arial Unicode MS"/>
                <a:cs typeface="Arial Unicode MS"/>
              </a:rPr>
              <a:t>보고서는</a:t>
            </a:r>
            <a:r>
              <a:rPr sz="1100" spc="-35" dirty="0">
                <a:latin typeface="Arial Unicode MS"/>
                <a:cs typeface="Arial Unicode MS"/>
              </a:rPr>
              <a:t> </a:t>
            </a:r>
            <a:r>
              <a:rPr sz="1100" spc="-55" dirty="0">
                <a:latin typeface="Arial Unicode MS"/>
                <a:cs typeface="Arial Unicode MS"/>
              </a:rPr>
              <a:t>교량</a:t>
            </a:r>
            <a:r>
              <a:rPr sz="1100" spc="-20" dirty="0">
                <a:latin typeface="Arial Unicode MS"/>
                <a:cs typeface="Arial Unicode MS"/>
              </a:rPr>
              <a:t> </a:t>
            </a:r>
            <a:r>
              <a:rPr sz="1100" spc="-45" dirty="0">
                <a:latin typeface="Arial Unicode MS"/>
                <a:cs typeface="Arial Unicode MS"/>
              </a:rPr>
              <a:t>상판의</a:t>
            </a:r>
            <a:r>
              <a:rPr sz="1100" spc="-30" dirty="0">
                <a:latin typeface="Arial Unicode MS"/>
                <a:cs typeface="Arial Unicode MS"/>
              </a:rPr>
              <a:t> </a:t>
            </a:r>
            <a:r>
              <a:rPr sz="1100" spc="-45" dirty="0">
                <a:latin typeface="Arial Unicode MS"/>
                <a:cs typeface="Arial Unicode MS"/>
              </a:rPr>
              <a:t>내구성을</a:t>
            </a:r>
            <a:r>
              <a:rPr sz="1100" spc="-35" dirty="0">
                <a:latin typeface="Arial Unicode MS"/>
                <a:cs typeface="Arial Unicode MS"/>
              </a:rPr>
              <a:t> </a:t>
            </a:r>
            <a:r>
              <a:rPr sz="1100" spc="-40" dirty="0">
                <a:latin typeface="Arial Unicode MS"/>
                <a:cs typeface="Arial Unicode MS"/>
              </a:rPr>
              <a:t>증진시키고</a:t>
            </a:r>
            <a:r>
              <a:rPr sz="1100" spc="-25" dirty="0">
                <a:latin typeface="Arial Unicode MS"/>
                <a:cs typeface="Arial Unicode MS"/>
              </a:rPr>
              <a:t> </a:t>
            </a:r>
            <a:r>
              <a:rPr sz="1100" spc="-45" dirty="0">
                <a:latin typeface="Arial Unicode MS"/>
                <a:cs typeface="Arial Unicode MS"/>
              </a:rPr>
              <a:t>겨울철</a:t>
            </a:r>
            <a:r>
              <a:rPr sz="1100" spc="-25" dirty="0">
                <a:latin typeface="Arial Unicode MS"/>
                <a:cs typeface="Arial Unicode MS"/>
              </a:rPr>
              <a:t> </a:t>
            </a:r>
            <a:r>
              <a:rPr sz="1100" spc="-45" dirty="0">
                <a:latin typeface="Arial Unicode MS"/>
                <a:cs typeface="Arial Unicode MS"/>
              </a:rPr>
              <a:t>미끄럼</a:t>
            </a:r>
            <a:r>
              <a:rPr sz="1100" spc="-20" dirty="0">
                <a:latin typeface="Arial Unicode MS"/>
                <a:cs typeface="Arial Unicode MS"/>
              </a:rPr>
              <a:t> </a:t>
            </a:r>
            <a:r>
              <a:rPr sz="1100" spc="-45" dirty="0">
                <a:latin typeface="Arial Unicode MS"/>
                <a:cs typeface="Arial Unicode MS"/>
              </a:rPr>
              <a:t>사고를</a:t>
            </a:r>
            <a:r>
              <a:rPr sz="1100" spc="-25" dirty="0">
                <a:latin typeface="Arial Unicode MS"/>
                <a:cs typeface="Arial Unicode MS"/>
              </a:rPr>
              <a:t> </a:t>
            </a:r>
            <a:r>
              <a:rPr sz="1100" spc="-45" dirty="0">
                <a:latin typeface="Arial Unicode MS"/>
                <a:cs typeface="Arial Unicode MS"/>
              </a:rPr>
              <a:t>예방하기</a:t>
            </a:r>
            <a:r>
              <a:rPr sz="1100" spc="-25" dirty="0">
                <a:latin typeface="Arial Unicode MS"/>
                <a:cs typeface="Arial Unicode MS"/>
              </a:rPr>
              <a:t> </a:t>
            </a:r>
            <a:r>
              <a:rPr sz="1100" spc="-55" dirty="0">
                <a:latin typeface="Arial Unicode MS"/>
                <a:cs typeface="Arial Unicode MS"/>
              </a:rPr>
              <a:t>위해</a:t>
            </a:r>
            <a:r>
              <a:rPr sz="1100" spc="-20" dirty="0">
                <a:latin typeface="Arial Unicode MS"/>
                <a:cs typeface="Arial Unicode MS"/>
              </a:rPr>
              <a:t> </a:t>
            </a:r>
            <a:r>
              <a:rPr sz="1100" spc="-45" dirty="0" err="1">
                <a:latin typeface="Arial Unicode MS"/>
                <a:cs typeface="Arial Unicode MS"/>
              </a:rPr>
              <a:t>수행된</a:t>
            </a:r>
            <a:r>
              <a:rPr sz="1100" spc="-25" dirty="0">
                <a:latin typeface="Arial Unicode MS"/>
                <a:cs typeface="Arial Unicode MS"/>
              </a:rPr>
              <a:t> </a:t>
            </a:r>
            <a:r>
              <a:rPr sz="1100" spc="-20" dirty="0" err="1">
                <a:latin typeface="Arial Unicode MS"/>
                <a:cs typeface="Arial Unicode MS"/>
              </a:rPr>
              <a:t>교면</a:t>
            </a:r>
            <a:r>
              <a:rPr sz="1100" spc="-20" dirty="0">
                <a:latin typeface="Arial Unicode MS"/>
                <a:cs typeface="Arial Unicode MS"/>
              </a:rPr>
              <a:t> </a:t>
            </a:r>
            <a:r>
              <a:rPr sz="1100" spc="-25" dirty="0">
                <a:latin typeface="Arial Unicode MS"/>
                <a:cs typeface="Arial Unicode MS"/>
              </a:rPr>
              <a:t>방수 </a:t>
            </a:r>
            <a:r>
              <a:rPr sz="1100" spc="-75" dirty="0">
                <a:latin typeface="Arial Unicode MS"/>
                <a:cs typeface="Arial Unicode MS"/>
              </a:rPr>
              <a:t>포장</a:t>
            </a:r>
            <a:r>
              <a:rPr sz="1100" spc="-5" dirty="0">
                <a:latin typeface="Arial Unicode MS"/>
                <a:cs typeface="Arial Unicode MS"/>
              </a:rPr>
              <a:t> </a:t>
            </a:r>
            <a:r>
              <a:rPr sz="1100" spc="-105" dirty="0">
                <a:latin typeface="Arial Unicode MS"/>
                <a:cs typeface="Arial Unicode MS"/>
              </a:rPr>
              <a:t>및</a:t>
            </a:r>
            <a:r>
              <a:rPr sz="1100" dirty="0">
                <a:latin typeface="Arial Unicode MS"/>
                <a:cs typeface="Arial Unicode MS"/>
              </a:rPr>
              <a:t> </a:t>
            </a:r>
            <a:r>
              <a:rPr sz="1100" spc="-50" dirty="0">
                <a:latin typeface="Arial Unicode MS"/>
                <a:cs typeface="Arial Unicode MS"/>
              </a:rPr>
              <a:t>윈터파브</a:t>
            </a:r>
            <a:r>
              <a:rPr sz="1100" spc="-50" dirty="0">
                <a:latin typeface="Sans Serif Collection"/>
                <a:cs typeface="Sans Serif Collection"/>
              </a:rPr>
              <a:t>(</a:t>
            </a:r>
            <a:r>
              <a:rPr sz="1100" spc="-50" dirty="0">
                <a:latin typeface="Arial Unicode MS"/>
                <a:cs typeface="Arial Unicode MS"/>
              </a:rPr>
              <a:t>결빙</a:t>
            </a:r>
            <a:r>
              <a:rPr sz="1100" spc="-5" dirty="0">
                <a:latin typeface="Arial Unicode MS"/>
                <a:cs typeface="Arial Unicode MS"/>
              </a:rPr>
              <a:t> </a:t>
            </a:r>
            <a:r>
              <a:rPr sz="1100" spc="-55" dirty="0">
                <a:latin typeface="Arial Unicode MS"/>
                <a:cs typeface="Arial Unicode MS"/>
              </a:rPr>
              <a:t>방지</a:t>
            </a:r>
            <a:r>
              <a:rPr sz="1100" spc="-55" dirty="0">
                <a:latin typeface="Sans Serif Collection"/>
                <a:cs typeface="Sans Serif Collection"/>
              </a:rPr>
              <a:t>)</a:t>
            </a:r>
            <a:r>
              <a:rPr sz="1100" spc="-40" dirty="0">
                <a:latin typeface="Sans Serif Collection"/>
                <a:cs typeface="Sans Serif Collection"/>
              </a:rPr>
              <a:t> </a:t>
            </a:r>
            <a:r>
              <a:rPr sz="1100" spc="-55" dirty="0" err="1">
                <a:latin typeface="Arial Unicode MS"/>
                <a:cs typeface="Arial Unicode MS"/>
              </a:rPr>
              <a:t>포장의</a:t>
            </a:r>
            <a:r>
              <a:rPr sz="1100" spc="-5" dirty="0">
                <a:latin typeface="Arial Unicode MS"/>
                <a:cs typeface="Arial Unicode MS"/>
              </a:rPr>
              <a:t> </a:t>
            </a:r>
            <a:r>
              <a:rPr sz="1100" spc="-55" dirty="0">
                <a:latin typeface="Arial Unicode MS"/>
                <a:cs typeface="Arial Unicode MS"/>
              </a:rPr>
              <a:t>단계별</a:t>
            </a:r>
            <a:r>
              <a:rPr sz="1100" dirty="0">
                <a:latin typeface="Arial Unicode MS"/>
                <a:cs typeface="Arial Unicode MS"/>
              </a:rPr>
              <a:t> </a:t>
            </a:r>
            <a:r>
              <a:rPr sz="1100" spc="-75" dirty="0">
                <a:latin typeface="Arial Unicode MS"/>
                <a:cs typeface="Arial Unicode MS"/>
              </a:rPr>
              <a:t>시공</a:t>
            </a:r>
            <a:r>
              <a:rPr sz="1100" dirty="0">
                <a:latin typeface="Arial Unicode MS"/>
                <a:cs typeface="Arial Unicode MS"/>
              </a:rPr>
              <a:t> </a:t>
            </a:r>
            <a:r>
              <a:rPr sz="1100" spc="-55" dirty="0">
                <a:latin typeface="Arial Unicode MS"/>
                <a:cs typeface="Arial Unicode MS"/>
              </a:rPr>
              <a:t>현황을</a:t>
            </a:r>
            <a:r>
              <a:rPr sz="1100" spc="-5" dirty="0">
                <a:latin typeface="Arial Unicode MS"/>
                <a:cs typeface="Arial Unicode MS"/>
              </a:rPr>
              <a:t> </a:t>
            </a:r>
            <a:r>
              <a:rPr sz="1100" spc="-55" dirty="0">
                <a:latin typeface="Arial Unicode MS"/>
                <a:cs typeface="Arial Unicode MS"/>
              </a:rPr>
              <a:t>요약한</a:t>
            </a:r>
            <a:r>
              <a:rPr sz="1100" dirty="0">
                <a:latin typeface="Arial Unicode MS"/>
                <a:cs typeface="Arial Unicode MS"/>
              </a:rPr>
              <a:t> </a:t>
            </a:r>
            <a:r>
              <a:rPr sz="1100" spc="-10" dirty="0">
                <a:latin typeface="Arial Unicode MS"/>
                <a:cs typeface="Arial Unicode MS"/>
              </a:rPr>
              <a:t>것입니다</a:t>
            </a:r>
            <a:r>
              <a:rPr sz="1100" spc="-10" dirty="0">
                <a:latin typeface="Sans Serif Collection"/>
                <a:cs typeface="Sans Serif Collection"/>
              </a:rPr>
              <a:t>.</a:t>
            </a:r>
            <a:endParaRPr sz="1100" dirty="0">
              <a:latin typeface="Sans Serif Collection"/>
              <a:cs typeface="Sans Serif Collectio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650" dirty="0">
              <a:latin typeface="Sans Serif Collection"/>
              <a:cs typeface="Sans Serif Collection"/>
            </a:endParaRPr>
          </a:p>
          <a:p>
            <a:pPr marL="298450" indent="-286385">
              <a:lnSpc>
                <a:spcPct val="100000"/>
              </a:lnSpc>
              <a:spcBef>
                <a:spcPts val="5"/>
              </a:spcBef>
              <a:buFont typeface="Gadugi"/>
              <a:buAutoNum type="arabicPlain" startAt="2"/>
              <a:tabLst>
                <a:tab pos="298450" algn="l"/>
                <a:tab pos="299720" algn="l"/>
              </a:tabLst>
            </a:pPr>
            <a:r>
              <a:rPr sz="1400" b="1" spc="60" dirty="0">
                <a:latin typeface="Noto Sans KR"/>
                <a:cs typeface="Noto Sans KR"/>
              </a:rPr>
              <a:t>시공</a:t>
            </a:r>
            <a:r>
              <a:rPr sz="1400" b="1" spc="80" dirty="0">
                <a:latin typeface="Noto Sans KR"/>
                <a:cs typeface="Noto Sans KR"/>
              </a:rPr>
              <a:t> </a:t>
            </a:r>
            <a:r>
              <a:rPr sz="1400" b="1" spc="75" dirty="0" err="1">
                <a:latin typeface="Noto Sans KR"/>
                <a:cs typeface="Noto Sans KR"/>
              </a:rPr>
              <a:t>단계별</a:t>
            </a:r>
            <a:r>
              <a:rPr sz="1400" b="1" spc="85" dirty="0">
                <a:latin typeface="Noto Sans KR"/>
                <a:cs typeface="Noto Sans KR"/>
              </a:rPr>
              <a:t> </a:t>
            </a:r>
            <a:r>
              <a:rPr sz="1400" b="1" spc="75" dirty="0" err="1">
                <a:latin typeface="Noto Sans KR"/>
                <a:cs typeface="Noto Sans KR"/>
              </a:rPr>
              <a:t>현황</a:t>
            </a:r>
            <a:endParaRPr lang="en-US" sz="1400" spc="75" dirty="0">
              <a:latin typeface="Noto Sans KR"/>
              <a:cs typeface="Noto Sans KR"/>
            </a:endParaRPr>
          </a:p>
          <a:p>
            <a:pPr marL="12065">
              <a:lnSpc>
                <a:spcPct val="100000"/>
              </a:lnSpc>
              <a:spcBef>
                <a:spcPts val="5"/>
              </a:spcBef>
              <a:tabLst>
                <a:tab pos="298450" algn="l"/>
                <a:tab pos="299720" algn="l"/>
              </a:tabLst>
            </a:pPr>
            <a:r>
              <a:rPr lang="en-US" sz="1400" b="1" spc="75" dirty="0">
                <a:latin typeface="Noto Sans KR"/>
                <a:cs typeface="Gadugi"/>
              </a:rPr>
              <a:t>2-1  </a:t>
            </a:r>
            <a:r>
              <a:rPr sz="1200" b="1" dirty="0" err="1">
                <a:latin typeface="Noto Sans KR"/>
                <a:cs typeface="Noto Sans KR"/>
              </a:rPr>
              <a:t>교면</a:t>
            </a:r>
            <a:r>
              <a:rPr sz="1200" b="1" spc="100" dirty="0">
                <a:latin typeface="Noto Sans KR"/>
                <a:cs typeface="Noto Sans KR"/>
              </a:rPr>
              <a:t> </a:t>
            </a:r>
            <a:r>
              <a:rPr sz="1200" b="1" dirty="0">
                <a:latin typeface="Noto Sans KR"/>
                <a:cs typeface="Noto Sans KR"/>
              </a:rPr>
              <a:t>방수</a:t>
            </a:r>
            <a:r>
              <a:rPr sz="1200" b="1" spc="100" dirty="0">
                <a:latin typeface="Noto Sans KR"/>
                <a:cs typeface="Noto Sans KR"/>
              </a:rPr>
              <a:t> </a:t>
            </a:r>
            <a:r>
              <a:rPr sz="1200" b="1" dirty="0">
                <a:latin typeface="Noto Sans KR"/>
                <a:cs typeface="Noto Sans KR"/>
              </a:rPr>
              <a:t>기초</a:t>
            </a:r>
            <a:r>
              <a:rPr sz="1200" b="1" spc="100" dirty="0">
                <a:latin typeface="Noto Sans KR"/>
                <a:cs typeface="Noto Sans KR"/>
              </a:rPr>
              <a:t> </a:t>
            </a:r>
            <a:r>
              <a:rPr sz="1200" b="1" spc="-25" dirty="0">
                <a:latin typeface="Noto Sans KR"/>
                <a:cs typeface="Noto Sans KR"/>
              </a:rPr>
              <a:t>작업</a:t>
            </a:r>
            <a:endParaRPr sz="1200" dirty="0">
              <a:latin typeface="Noto Sans KR"/>
              <a:cs typeface="Noto Sans KR"/>
            </a:endParaRPr>
          </a:p>
          <a:p>
            <a:pPr marL="12700">
              <a:lnSpc>
                <a:spcPct val="100000"/>
              </a:lnSpc>
              <a:spcBef>
                <a:spcPts val="905"/>
              </a:spcBef>
            </a:pPr>
            <a:r>
              <a:rPr sz="1100" spc="-75" dirty="0">
                <a:latin typeface="Arial Unicode MS"/>
                <a:cs typeface="Arial Unicode MS"/>
              </a:rPr>
              <a:t>기존</a:t>
            </a:r>
            <a:r>
              <a:rPr sz="1100" spc="5" dirty="0">
                <a:latin typeface="Arial Unicode MS"/>
                <a:cs typeface="Arial Unicode MS"/>
              </a:rPr>
              <a:t> </a:t>
            </a:r>
            <a:r>
              <a:rPr sz="1100" spc="-75" dirty="0">
                <a:latin typeface="Arial Unicode MS"/>
                <a:cs typeface="Arial Unicode MS"/>
              </a:rPr>
              <a:t>교량</a:t>
            </a:r>
            <a:r>
              <a:rPr sz="1100" spc="10" dirty="0">
                <a:latin typeface="Arial Unicode MS"/>
                <a:cs typeface="Arial Unicode MS"/>
              </a:rPr>
              <a:t> </a:t>
            </a:r>
            <a:r>
              <a:rPr sz="1100" spc="-75" dirty="0">
                <a:latin typeface="Arial Unicode MS"/>
                <a:cs typeface="Arial Unicode MS"/>
              </a:rPr>
              <a:t>포장</a:t>
            </a:r>
            <a:r>
              <a:rPr sz="1100" spc="5" dirty="0">
                <a:latin typeface="Arial Unicode MS"/>
                <a:cs typeface="Arial Unicode MS"/>
              </a:rPr>
              <a:t> </a:t>
            </a:r>
            <a:r>
              <a:rPr sz="1100" spc="-75" dirty="0">
                <a:latin typeface="Arial Unicode MS"/>
                <a:cs typeface="Arial Unicode MS"/>
              </a:rPr>
              <a:t>절삭</a:t>
            </a:r>
            <a:r>
              <a:rPr sz="1100" spc="10" dirty="0">
                <a:latin typeface="Arial Unicode MS"/>
                <a:cs typeface="Arial Unicode MS"/>
              </a:rPr>
              <a:t> </a:t>
            </a:r>
            <a:r>
              <a:rPr sz="1100" spc="-60" dirty="0">
                <a:latin typeface="Arial Unicode MS"/>
                <a:cs typeface="Arial Unicode MS"/>
              </a:rPr>
              <a:t>후</a:t>
            </a:r>
            <a:r>
              <a:rPr sz="1100" spc="-60" dirty="0">
                <a:latin typeface="Sans Serif Collection"/>
                <a:cs typeface="Sans Serif Collection"/>
              </a:rPr>
              <a:t>,</a:t>
            </a:r>
            <a:r>
              <a:rPr sz="1100" spc="-35" dirty="0">
                <a:latin typeface="Sans Serif Collection"/>
                <a:cs typeface="Sans Serif Collection"/>
              </a:rPr>
              <a:t> </a:t>
            </a:r>
            <a:r>
              <a:rPr sz="1100" spc="-30" dirty="0">
                <a:latin typeface="Arial Unicode MS"/>
                <a:cs typeface="Arial Unicode MS"/>
              </a:rPr>
              <a:t>유화제</a:t>
            </a:r>
            <a:r>
              <a:rPr sz="1100" spc="-30" dirty="0">
                <a:latin typeface="Sans Serif Collection"/>
                <a:cs typeface="Sans Serif Collection"/>
              </a:rPr>
              <a:t>(RSC)</a:t>
            </a:r>
            <a:r>
              <a:rPr sz="1100" spc="-35" dirty="0">
                <a:latin typeface="Sans Serif Collection"/>
                <a:cs typeface="Sans Serif Collection"/>
              </a:rPr>
              <a:t> </a:t>
            </a:r>
            <a:r>
              <a:rPr sz="1100" spc="-75" dirty="0">
                <a:latin typeface="Arial Unicode MS"/>
                <a:cs typeface="Arial Unicode MS"/>
              </a:rPr>
              <a:t>살포</a:t>
            </a:r>
            <a:r>
              <a:rPr sz="1100" spc="5" dirty="0">
                <a:latin typeface="Arial Unicode MS"/>
                <a:cs typeface="Arial Unicode MS"/>
              </a:rPr>
              <a:t> </a:t>
            </a:r>
            <a:r>
              <a:rPr sz="1100" spc="-105" dirty="0">
                <a:latin typeface="Arial Unicode MS"/>
                <a:cs typeface="Arial Unicode MS"/>
              </a:rPr>
              <a:t>및</a:t>
            </a:r>
            <a:r>
              <a:rPr sz="1100" spc="10" dirty="0">
                <a:latin typeface="Arial Unicode MS"/>
                <a:cs typeface="Arial Unicode MS"/>
              </a:rPr>
              <a:t> </a:t>
            </a:r>
            <a:r>
              <a:rPr sz="1100" spc="-75" dirty="0">
                <a:latin typeface="Arial Unicode MS"/>
                <a:cs typeface="Arial Unicode MS"/>
              </a:rPr>
              <a:t>방수</a:t>
            </a:r>
            <a:r>
              <a:rPr sz="1100" spc="5" dirty="0">
                <a:latin typeface="Arial Unicode MS"/>
                <a:cs typeface="Arial Unicode MS"/>
              </a:rPr>
              <a:t> </a:t>
            </a:r>
            <a:r>
              <a:rPr sz="1100" spc="-55" dirty="0">
                <a:latin typeface="Arial Unicode MS"/>
                <a:cs typeface="Arial Unicode MS"/>
              </a:rPr>
              <a:t>포장재를</a:t>
            </a:r>
            <a:r>
              <a:rPr sz="1100" spc="10" dirty="0">
                <a:latin typeface="Arial Unicode MS"/>
                <a:cs typeface="Arial Unicode MS"/>
              </a:rPr>
              <a:t> </a:t>
            </a:r>
            <a:r>
              <a:rPr sz="1100" spc="-55" dirty="0">
                <a:latin typeface="Arial Unicode MS"/>
                <a:cs typeface="Arial Unicode MS"/>
              </a:rPr>
              <a:t>포설하는</a:t>
            </a:r>
            <a:r>
              <a:rPr sz="1100" spc="5" dirty="0">
                <a:latin typeface="Arial Unicode MS"/>
                <a:cs typeface="Arial Unicode MS"/>
              </a:rPr>
              <a:t> </a:t>
            </a:r>
            <a:r>
              <a:rPr sz="1100" spc="-75" dirty="0">
                <a:latin typeface="Arial Unicode MS"/>
                <a:cs typeface="Arial Unicode MS"/>
              </a:rPr>
              <a:t>기초</a:t>
            </a:r>
            <a:r>
              <a:rPr sz="1100" spc="10" dirty="0">
                <a:latin typeface="Arial Unicode MS"/>
                <a:cs typeface="Arial Unicode MS"/>
              </a:rPr>
              <a:t> </a:t>
            </a:r>
            <a:r>
              <a:rPr sz="1100" spc="-10" dirty="0">
                <a:latin typeface="Arial Unicode MS"/>
                <a:cs typeface="Arial Unicode MS"/>
              </a:rPr>
              <a:t>공정입니다</a:t>
            </a:r>
            <a:r>
              <a:rPr sz="1100" spc="-10" dirty="0">
                <a:latin typeface="Sans Serif Collection"/>
                <a:cs typeface="Sans Serif Collection"/>
              </a:rPr>
              <a:t>.</a:t>
            </a:r>
            <a:endParaRPr sz="1100" dirty="0">
              <a:latin typeface="Sans Serif Collection"/>
              <a:cs typeface="Sans Serif Collectio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53426" y="3992257"/>
            <a:ext cx="6273165" cy="1884045"/>
            <a:chOff x="653426" y="3992257"/>
            <a:chExt cx="6273165" cy="1884045"/>
          </a:xfrm>
        </p:grpSpPr>
        <p:sp>
          <p:nvSpPr>
            <p:cNvPr id="4" name="object 4"/>
            <p:cNvSpPr/>
            <p:nvPr/>
          </p:nvSpPr>
          <p:spPr>
            <a:xfrm>
              <a:off x="720001" y="4604588"/>
              <a:ext cx="2044700" cy="0"/>
            </a:xfrm>
            <a:custGeom>
              <a:avLst/>
              <a:gdLst/>
              <a:ahLst/>
              <a:cxnLst/>
              <a:rect l="l" t="t" r="r" b="b"/>
              <a:pathLst>
                <a:path w="2044700">
                  <a:moveTo>
                    <a:pt x="0" y="0"/>
                  </a:moveTo>
                  <a:lnTo>
                    <a:pt x="2044484" y="0"/>
                  </a:lnTo>
                </a:path>
              </a:pathLst>
            </a:custGeom>
            <a:ln w="50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22528" y="4607115"/>
              <a:ext cx="0" cy="1263015"/>
            </a:xfrm>
            <a:custGeom>
              <a:avLst/>
              <a:gdLst/>
              <a:ahLst/>
              <a:cxnLst/>
              <a:rect l="l" t="t" r="r" b="b"/>
              <a:pathLst>
                <a:path h="1263014">
                  <a:moveTo>
                    <a:pt x="0" y="1262595"/>
                  </a:moveTo>
                  <a:lnTo>
                    <a:pt x="0" y="0"/>
                  </a:lnTo>
                </a:path>
              </a:pathLst>
            </a:custGeom>
            <a:ln w="50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761945" y="4607115"/>
              <a:ext cx="0" cy="1263015"/>
            </a:xfrm>
            <a:custGeom>
              <a:avLst/>
              <a:gdLst/>
              <a:ahLst/>
              <a:cxnLst/>
              <a:rect l="l" t="t" r="r" b="b"/>
              <a:pathLst>
                <a:path h="1263014">
                  <a:moveTo>
                    <a:pt x="0" y="1262595"/>
                  </a:moveTo>
                  <a:lnTo>
                    <a:pt x="0" y="0"/>
                  </a:lnTo>
                </a:path>
              </a:pathLst>
            </a:custGeom>
            <a:ln w="50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20001" y="5872238"/>
              <a:ext cx="2044700" cy="0"/>
            </a:xfrm>
            <a:custGeom>
              <a:avLst/>
              <a:gdLst/>
              <a:ahLst/>
              <a:cxnLst/>
              <a:rect l="l" t="t" r="r" b="b"/>
              <a:pathLst>
                <a:path w="2044700">
                  <a:moveTo>
                    <a:pt x="0" y="0"/>
                  </a:moveTo>
                  <a:lnTo>
                    <a:pt x="2044484" y="0"/>
                  </a:lnTo>
                </a:path>
              </a:pathLst>
            </a:custGeom>
            <a:ln w="50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800781" y="4604588"/>
              <a:ext cx="2044700" cy="0"/>
            </a:xfrm>
            <a:custGeom>
              <a:avLst/>
              <a:gdLst/>
              <a:ahLst/>
              <a:cxnLst/>
              <a:rect l="l" t="t" r="r" b="b"/>
              <a:pathLst>
                <a:path w="2044700">
                  <a:moveTo>
                    <a:pt x="0" y="0"/>
                  </a:moveTo>
                  <a:lnTo>
                    <a:pt x="2044484" y="0"/>
                  </a:lnTo>
                </a:path>
              </a:pathLst>
            </a:custGeom>
            <a:ln w="50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803309" y="4607115"/>
              <a:ext cx="0" cy="1263015"/>
            </a:xfrm>
            <a:custGeom>
              <a:avLst/>
              <a:gdLst/>
              <a:ahLst/>
              <a:cxnLst/>
              <a:rect l="l" t="t" r="r" b="b"/>
              <a:pathLst>
                <a:path h="1263014">
                  <a:moveTo>
                    <a:pt x="0" y="1262595"/>
                  </a:moveTo>
                  <a:lnTo>
                    <a:pt x="0" y="0"/>
                  </a:lnTo>
                </a:path>
              </a:pathLst>
            </a:custGeom>
            <a:ln w="50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842725" y="4607115"/>
              <a:ext cx="0" cy="1263015"/>
            </a:xfrm>
            <a:custGeom>
              <a:avLst/>
              <a:gdLst/>
              <a:ahLst/>
              <a:cxnLst/>
              <a:rect l="l" t="t" r="r" b="b"/>
              <a:pathLst>
                <a:path h="1263014">
                  <a:moveTo>
                    <a:pt x="0" y="1262595"/>
                  </a:moveTo>
                  <a:lnTo>
                    <a:pt x="0" y="0"/>
                  </a:lnTo>
                </a:path>
              </a:pathLst>
            </a:custGeom>
            <a:ln w="50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800781" y="5872238"/>
              <a:ext cx="2044700" cy="0"/>
            </a:xfrm>
            <a:custGeom>
              <a:avLst/>
              <a:gdLst/>
              <a:ahLst/>
              <a:cxnLst/>
              <a:rect l="l" t="t" r="r" b="b"/>
              <a:pathLst>
                <a:path w="2044700">
                  <a:moveTo>
                    <a:pt x="0" y="0"/>
                  </a:moveTo>
                  <a:lnTo>
                    <a:pt x="2044484" y="0"/>
                  </a:lnTo>
                </a:path>
              </a:pathLst>
            </a:custGeom>
            <a:ln w="50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881549" y="4604588"/>
              <a:ext cx="2044700" cy="0"/>
            </a:xfrm>
            <a:custGeom>
              <a:avLst/>
              <a:gdLst/>
              <a:ahLst/>
              <a:cxnLst/>
              <a:rect l="l" t="t" r="r" b="b"/>
              <a:pathLst>
                <a:path w="2044700">
                  <a:moveTo>
                    <a:pt x="0" y="0"/>
                  </a:moveTo>
                  <a:lnTo>
                    <a:pt x="2044484" y="0"/>
                  </a:lnTo>
                </a:path>
              </a:pathLst>
            </a:custGeom>
            <a:ln w="50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884089" y="4607115"/>
              <a:ext cx="0" cy="1263015"/>
            </a:xfrm>
            <a:custGeom>
              <a:avLst/>
              <a:gdLst/>
              <a:ahLst/>
              <a:cxnLst/>
              <a:rect l="l" t="t" r="r" b="b"/>
              <a:pathLst>
                <a:path h="1263014">
                  <a:moveTo>
                    <a:pt x="0" y="1262595"/>
                  </a:moveTo>
                  <a:lnTo>
                    <a:pt x="0" y="0"/>
                  </a:lnTo>
                </a:path>
              </a:pathLst>
            </a:custGeom>
            <a:ln w="50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923506" y="4607115"/>
              <a:ext cx="0" cy="1263015"/>
            </a:xfrm>
            <a:custGeom>
              <a:avLst/>
              <a:gdLst/>
              <a:ahLst/>
              <a:cxnLst/>
              <a:rect l="l" t="t" r="r" b="b"/>
              <a:pathLst>
                <a:path h="1263014">
                  <a:moveTo>
                    <a:pt x="0" y="1262595"/>
                  </a:moveTo>
                  <a:lnTo>
                    <a:pt x="0" y="0"/>
                  </a:lnTo>
                </a:path>
              </a:pathLst>
            </a:custGeom>
            <a:ln w="50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881549" y="5872238"/>
              <a:ext cx="2044700" cy="0"/>
            </a:xfrm>
            <a:custGeom>
              <a:avLst/>
              <a:gdLst/>
              <a:ahLst/>
              <a:cxnLst/>
              <a:rect l="l" t="t" r="r" b="b"/>
              <a:pathLst>
                <a:path w="2044700">
                  <a:moveTo>
                    <a:pt x="0" y="0"/>
                  </a:moveTo>
                  <a:lnTo>
                    <a:pt x="2044484" y="0"/>
                  </a:lnTo>
                </a:path>
              </a:pathLst>
            </a:custGeom>
            <a:ln w="50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3426" y="3995280"/>
              <a:ext cx="3096602" cy="188078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78821" y="3992257"/>
              <a:ext cx="3142995" cy="1880641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1475973" y="5917742"/>
            <a:ext cx="15805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Sans Serif Collection"/>
                <a:cs typeface="Sans Serif Collection"/>
              </a:rPr>
              <a:t>(a)</a:t>
            </a:r>
            <a:r>
              <a:rPr sz="1000" spc="-65" dirty="0">
                <a:latin typeface="Sans Serif Collection"/>
                <a:cs typeface="Sans Serif Collection"/>
              </a:rPr>
              <a:t> </a:t>
            </a:r>
            <a:r>
              <a:rPr sz="1000" spc="-60" dirty="0">
                <a:latin typeface="Arial Unicode MS"/>
                <a:cs typeface="Arial Unicode MS"/>
              </a:rPr>
              <a:t>포장</a:t>
            </a:r>
            <a:r>
              <a:rPr sz="1000" spc="-10" dirty="0">
                <a:latin typeface="Arial Unicode MS"/>
                <a:cs typeface="Arial Unicode MS"/>
              </a:rPr>
              <a:t> </a:t>
            </a:r>
            <a:r>
              <a:rPr sz="1000" spc="-65" dirty="0">
                <a:latin typeface="Arial Unicode MS"/>
                <a:cs typeface="Arial Unicode MS"/>
              </a:rPr>
              <a:t>절삭</a:t>
            </a:r>
            <a:r>
              <a:rPr sz="1000" spc="-5" dirty="0">
                <a:latin typeface="Arial Unicode MS"/>
                <a:cs typeface="Arial Unicode MS"/>
              </a:rPr>
              <a:t> </a:t>
            </a:r>
            <a:r>
              <a:rPr sz="1000" dirty="0">
                <a:latin typeface="Arial Unicode MS"/>
                <a:cs typeface="Arial Unicode MS"/>
              </a:rPr>
              <a:t>및</a:t>
            </a:r>
            <a:r>
              <a:rPr sz="1000" spc="-15" dirty="0">
                <a:latin typeface="Arial Unicode MS"/>
                <a:cs typeface="Arial Unicode MS"/>
              </a:rPr>
              <a:t> </a:t>
            </a:r>
            <a:r>
              <a:rPr sz="1000" spc="-10" dirty="0">
                <a:latin typeface="Arial Unicode MS"/>
                <a:cs typeface="Arial Unicode MS"/>
              </a:rPr>
              <a:t>유화제</a:t>
            </a:r>
            <a:r>
              <a:rPr sz="1000" spc="25" dirty="0">
                <a:latin typeface="Arial Unicode MS"/>
                <a:cs typeface="Arial Unicode MS"/>
              </a:rPr>
              <a:t> </a:t>
            </a:r>
            <a:r>
              <a:rPr sz="1000" spc="-25" dirty="0">
                <a:latin typeface="Arial Unicode MS"/>
                <a:cs typeface="Arial Unicode MS"/>
              </a:rPr>
              <a:t>살포 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536917" y="5917742"/>
            <a:ext cx="14535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Sans Serif Collection"/>
                <a:cs typeface="Sans Serif Collection"/>
              </a:rPr>
              <a:t>(b</a:t>
            </a:r>
            <a:r>
              <a:rPr sz="1000" dirty="0">
                <a:latin typeface="Arial"/>
                <a:cs typeface="Arial"/>
              </a:rPr>
              <a:t>)</a:t>
            </a:r>
            <a:r>
              <a:rPr sz="1000" spc="-70" dirty="0">
                <a:latin typeface="Arial"/>
                <a:cs typeface="Arial"/>
              </a:rPr>
              <a:t> </a:t>
            </a:r>
            <a:r>
              <a:rPr sz="1000" spc="-10" dirty="0">
                <a:latin typeface="Arial Unicode MS"/>
                <a:cs typeface="Arial Unicode MS"/>
              </a:rPr>
              <a:t>교면</a:t>
            </a:r>
            <a:r>
              <a:rPr sz="1000" spc="30" dirty="0">
                <a:latin typeface="Arial Unicode MS"/>
                <a:cs typeface="Arial Unicode MS"/>
              </a:rPr>
              <a:t> </a:t>
            </a:r>
            <a:r>
              <a:rPr sz="1000" spc="-35" dirty="0">
                <a:latin typeface="Arial Unicode MS"/>
                <a:cs typeface="Arial Unicode MS"/>
              </a:rPr>
              <a:t>방수</a:t>
            </a:r>
            <a:r>
              <a:rPr sz="1000" spc="-30" dirty="0">
                <a:latin typeface="Arial Unicode MS"/>
                <a:cs typeface="Arial Unicode MS"/>
              </a:rPr>
              <a:t> </a:t>
            </a:r>
            <a:r>
              <a:rPr sz="1000" spc="-10" dirty="0">
                <a:latin typeface="Arial Unicode MS"/>
                <a:cs typeface="Arial Unicode MS"/>
              </a:rPr>
              <a:t>아스콘</a:t>
            </a:r>
            <a:r>
              <a:rPr sz="1000" spc="30" dirty="0">
                <a:latin typeface="Arial Unicode MS"/>
                <a:cs typeface="Arial Unicode MS"/>
              </a:rPr>
              <a:t> </a:t>
            </a:r>
            <a:r>
              <a:rPr sz="1000" spc="-25" dirty="0">
                <a:latin typeface="Arial Unicode MS"/>
                <a:cs typeface="Arial Unicode MS"/>
              </a:rPr>
              <a:t>포설 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07300" y="6198240"/>
            <a:ext cx="3985260" cy="8502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264410">
              <a:lnSpc>
                <a:spcPct val="100000"/>
              </a:lnSpc>
              <a:spcBef>
                <a:spcPts val="90"/>
              </a:spcBef>
            </a:pPr>
            <a:r>
              <a:rPr sz="1100" spc="-75" dirty="0">
                <a:latin typeface="Arial Unicode MS"/>
                <a:cs typeface="Arial Unicode MS"/>
              </a:rPr>
              <a:t>그림</a:t>
            </a:r>
            <a:r>
              <a:rPr sz="1100" dirty="0">
                <a:latin typeface="Arial Unicode MS"/>
                <a:cs typeface="Arial Unicode MS"/>
              </a:rPr>
              <a:t> </a:t>
            </a:r>
            <a:r>
              <a:rPr sz="1100" dirty="0">
                <a:latin typeface="Sans Serif Collection"/>
                <a:cs typeface="Sans Serif Collection"/>
              </a:rPr>
              <a:t>1:</a:t>
            </a:r>
            <a:r>
              <a:rPr sz="1100" spc="-40" dirty="0">
                <a:latin typeface="Sans Serif Collection"/>
                <a:cs typeface="Sans Serif Collection"/>
              </a:rPr>
              <a:t> </a:t>
            </a:r>
            <a:r>
              <a:rPr sz="1100" spc="-75" dirty="0">
                <a:latin typeface="Arial Unicode MS"/>
                <a:cs typeface="Arial Unicode MS"/>
              </a:rPr>
              <a:t>방수</a:t>
            </a:r>
            <a:r>
              <a:rPr sz="1100" spc="5" dirty="0">
                <a:latin typeface="Arial Unicode MS"/>
                <a:cs typeface="Arial Unicode MS"/>
              </a:rPr>
              <a:t> </a:t>
            </a:r>
            <a:r>
              <a:rPr sz="1100" spc="-75" dirty="0">
                <a:latin typeface="Arial Unicode MS"/>
                <a:cs typeface="Arial Unicode MS"/>
              </a:rPr>
              <a:t>포장</a:t>
            </a:r>
            <a:r>
              <a:rPr sz="1100" spc="5" dirty="0">
                <a:latin typeface="Arial Unicode MS"/>
                <a:cs typeface="Arial Unicode MS"/>
              </a:rPr>
              <a:t> </a:t>
            </a:r>
            <a:r>
              <a:rPr sz="1100" spc="-75" dirty="0">
                <a:latin typeface="Arial Unicode MS"/>
                <a:cs typeface="Arial Unicode MS"/>
              </a:rPr>
              <a:t>기초</a:t>
            </a:r>
            <a:r>
              <a:rPr sz="1100" dirty="0">
                <a:latin typeface="Arial Unicode MS"/>
                <a:cs typeface="Arial Unicode MS"/>
              </a:rPr>
              <a:t> </a:t>
            </a:r>
            <a:r>
              <a:rPr sz="1100" spc="-35" dirty="0">
                <a:latin typeface="Arial Unicode MS"/>
                <a:cs typeface="Arial Unicode MS"/>
              </a:rPr>
              <a:t>시공</a:t>
            </a:r>
            <a:endParaRPr sz="1100" dirty="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300" dirty="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81000" algn="l"/>
              </a:tabLst>
            </a:pPr>
            <a:r>
              <a:rPr sz="1200" b="1" spc="-25" dirty="0">
                <a:latin typeface="Gadugi"/>
                <a:cs typeface="Gadugi"/>
              </a:rPr>
              <a:t>2.2</a:t>
            </a:r>
            <a:r>
              <a:rPr lang="en-US" sz="1200" b="1" spc="-25" dirty="0">
                <a:latin typeface="Gadugi"/>
                <a:cs typeface="Gadugi"/>
              </a:rPr>
              <a:t>  </a:t>
            </a:r>
            <a:r>
              <a:rPr sz="1200" b="1" dirty="0" err="1">
                <a:latin typeface="Noto Sans KR"/>
                <a:cs typeface="Noto Sans KR"/>
              </a:rPr>
              <a:t>방수층</a:t>
            </a:r>
            <a:r>
              <a:rPr sz="1200" b="1" spc="120" dirty="0">
                <a:latin typeface="Noto Sans KR"/>
                <a:cs typeface="Noto Sans KR"/>
              </a:rPr>
              <a:t> </a:t>
            </a:r>
            <a:r>
              <a:rPr sz="1200" b="1" dirty="0">
                <a:latin typeface="Noto Sans KR"/>
                <a:cs typeface="Noto Sans KR"/>
              </a:rPr>
              <a:t>다짐</a:t>
            </a:r>
            <a:r>
              <a:rPr sz="1200" b="1" spc="114" dirty="0">
                <a:latin typeface="Noto Sans KR"/>
                <a:cs typeface="Noto Sans KR"/>
              </a:rPr>
              <a:t> </a:t>
            </a:r>
            <a:r>
              <a:rPr sz="1200" b="1" spc="-25" dirty="0">
                <a:latin typeface="Noto Sans KR"/>
                <a:cs typeface="Noto Sans KR"/>
              </a:rPr>
              <a:t>작업</a:t>
            </a:r>
            <a:endParaRPr sz="1200" dirty="0">
              <a:latin typeface="Noto Sans KR"/>
              <a:cs typeface="Noto Sans KR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z="1100" spc="-55" dirty="0">
                <a:latin typeface="Arial Unicode MS"/>
                <a:cs typeface="Arial Unicode MS"/>
              </a:rPr>
              <a:t>포설된</a:t>
            </a:r>
            <a:r>
              <a:rPr sz="1100" dirty="0">
                <a:latin typeface="Arial Unicode MS"/>
                <a:cs typeface="Arial Unicode MS"/>
              </a:rPr>
              <a:t> </a:t>
            </a:r>
            <a:r>
              <a:rPr sz="1100" spc="-55" dirty="0">
                <a:latin typeface="Arial Unicode MS"/>
                <a:cs typeface="Arial Unicode MS"/>
              </a:rPr>
              <a:t>방수층의</a:t>
            </a:r>
            <a:r>
              <a:rPr sz="1100" dirty="0">
                <a:latin typeface="Arial Unicode MS"/>
                <a:cs typeface="Arial Unicode MS"/>
              </a:rPr>
              <a:t> </a:t>
            </a:r>
            <a:r>
              <a:rPr sz="1100" spc="-75" dirty="0">
                <a:latin typeface="Arial Unicode MS"/>
                <a:cs typeface="Arial Unicode MS"/>
              </a:rPr>
              <a:t>밀도</a:t>
            </a:r>
            <a:r>
              <a:rPr sz="1100" spc="5" dirty="0">
                <a:latin typeface="Arial Unicode MS"/>
                <a:cs typeface="Arial Unicode MS"/>
              </a:rPr>
              <a:t> </a:t>
            </a:r>
            <a:r>
              <a:rPr sz="1100" spc="-75" dirty="0">
                <a:latin typeface="Arial Unicode MS"/>
                <a:cs typeface="Arial Unicode MS"/>
              </a:rPr>
              <a:t>확보</a:t>
            </a:r>
            <a:r>
              <a:rPr sz="1100" dirty="0">
                <a:latin typeface="Arial Unicode MS"/>
                <a:cs typeface="Arial Unicode MS"/>
              </a:rPr>
              <a:t> </a:t>
            </a:r>
            <a:r>
              <a:rPr sz="1100" spc="-105" dirty="0">
                <a:latin typeface="Arial Unicode MS"/>
                <a:cs typeface="Arial Unicode MS"/>
              </a:rPr>
              <a:t>및</a:t>
            </a:r>
            <a:r>
              <a:rPr sz="1100" dirty="0">
                <a:latin typeface="Arial Unicode MS"/>
                <a:cs typeface="Arial Unicode MS"/>
              </a:rPr>
              <a:t> </a:t>
            </a:r>
            <a:r>
              <a:rPr sz="1100" spc="-55" dirty="0">
                <a:latin typeface="Arial Unicode MS"/>
                <a:cs typeface="Arial Unicode MS"/>
              </a:rPr>
              <a:t>평탄성을</a:t>
            </a:r>
            <a:r>
              <a:rPr sz="1100" spc="5" dirty="0">
                <a:latin typeface="Arial Unicode MS"/>
                <a:cs typeface="Arial Unicode MS"/>
              </a:rPr>
              <a:t> </a:t>
            </a:r>
            <a:r>
              <a:rPr sz="1100" spc="-75" dirty="0">
                <a:latin typeface="Arial Unicode MS"/>
                <a:cs typeface="Arial Unicode MS"/>
              </a:rPr>
              <a:t>위한</a:t>
            </a:r>
            <a:r>
              <a:rPr sz="1100" dirty="0">
                <a:latin typeface="Arial Unicode MS"/>
                <a:cs typeface="Arial Unicode MS"/>
              </a:rPr>
              <a:t> </a:t>
            </a:r>
            <a:r>
              <a:rPr sz="1100" spc="-75" dirty="0">
                <a:latin typeface="Arial Unicode MS"/>
                <a:cs typeface="Arial Unicode MS"/>
              </a:rPr>
              <a:t>롤러</a:t>
            </a:r>
            <a:r>
              <a:rPr sz="1100" spc="5" dirty="0">
                <a:latin typeface="Arial Unicode MS"/>
                <a:cs typeface="Arial Unicode MS"/>
              </a:rPr>
              <a:t> </a:t>
            </a:r>
            <a:r>
              <a:rPr sz="1100" spc="-75" dirty="0">
                <a:latin typeface="Arial Unicode MS"/>
                <a:cs typeface="Arial Unicode MS"/>
              </a:rPr>
              <a:t>다짐</a:t>
            </a:r>
            <a:r>
              <a:rPr sz="1100" dirty="0">
                <a:latin typeface="Arial Unicode MS"/>
                <a:cs typeface="Arial Unicode MS"/>
              </a:rPr>
              <a:t> </a:t>
            </a:r>
            <a:r>
              <a:rPr sz="1100" spc="-20" dirty="0">
                <a:latin typeface="Arial Unicode MS"/>
                <a:cs typeface="Arial Unicode MS"/>
              </a:rPr>
              <a:t>공정입니다</a:t>
            </a:r>
            <a:r>
              <a:rPr sz="1100" spc="-20" dirty="0">
                <a:latin typeface="Sans Serif Collection"/>
                <a:cs typeface="Sans Serif Collection"/>
              </a:rPr>
              <a:t>.</a:t>
            </a:r>
            <a:endParaRPr sz="1100" dirty="0">
              <a:latin typeface="Sans Serif Collection"/>
              <a:cs typeface="Sans Serif Collectio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983113" y="8003319"/>
            <a:ext cx="497840" cy="18923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1100" spc="-10" dirty="0">
                <a:latin typeface="Sans Serif Collection"/>
                <a:cs typeface="Sans Serif Collection"/>
              </a:rPr>
              <a:t>Photo</a:t>
            </a:r>
            <a:r>
              <a:rPr sz="1100" spc="-30" dirty="0">
                <a:latin typeface="Sans Serif Collection"/>
                <a:cs typeface="Sans Serif Collection"/>
              </a:rPr>
              <a:t> </a:t>
            </a:r>
            <a:r>
              <a:rPr sz="1100" spc="-50" dirty="0">
                <a:latin typeface="Sans Serif Collection"/>
                <a:cs typeface="Sans Serif Collection"/>
              </a:rPr>
              <a:t>4</a:t>
            </a:r>
            <a:endParaRPr sz="1100">
              <a:latin typeface="Sans Serif Collection"/>
              <a:cs typeface="Sans Serif Collectio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93205" y="8958784"/>
            <a:ext cx="99885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Sans Serif Collection"/>
                <a:cs typeface="Sans Serif Collection"/>
              </a:rPr>
              <a:t>(a)</a:t>
            </a:r>
            <a:r>
              <a:rPr sz="1000" spc="-50" dirty="0">
                <a:latin typeface="Sans Serif Collection"/>
                <a:cs typeface="Sans Serif Collection"/>
              </a:rPr>
              <a:t> </a:t>
            </a:r>
            <a:r>
              <a:rPr sz="1000" spc="-60" dirty="0">
                <a:latin typeface="Arial Unicode MS"/>
                <a:cs typeface="Arial Unicode MS"/>
              </a:rPr>
              <a:t>롤러</a:t>
            </a:r>
            <a:r>
              <a:rPr sz="1000" spc="-5" dirty="0">
                <a:latin typeface="Arial Unicode MS"/>
                <a:cs typeface="Arial Unicode MS"/>
              </a:rPr>
              <a:t> </a:t>
            </a:r>
            <a:r>
              <a:rPr sz="1000" spc="-60" dirty="0">
                <a:latin typeface="Arial Unicode MS"/>
                <a:cs typeface="Arial Unicode MS"/>
              </a:rPr>
              <a:t>다짐</a:t>
            </a:r>
            <a:r>
              <a:rPr sz="1000" spc="-10" dirty="0">
                <a:latin typeface="Arial Unicode MS"/>
                <a:cs typeface="Arial Unicode MS"/>
              </a:rPr>
              <a:t> </a:t>
            </a:r>
            <a:r>
              <a:rPr sz="1000" spc="-25" dirty="0">
                <a:latin typeface="Arial Unicode MS"/>
                <a:cs typeface="Arial Unicode MS"/>
              </a:rPr>
              <a:t>작업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165547" y="8003319"/>
            <a:ext cx="497840" cy="18923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1100" spc="-10" dirty="0">
                <a:latin typeface="Sans Serif Collection"/>
                <a:cs typeface="Sans Serif Collection"/>
              </a:rPr>
              <a:t>Photo</a:t>
            </a:r>
            <a:r>
              <a:rPr sz="1100" spc="-30" dirty="0">
                <a:latin typeface="Sans Serif Collection"/>
                <a:cs typeface="Sans Serif Collection"/>
              </a:rPr>
              <a:t> </a:t>
            </a:r>
            <a:r>
              <a:rPr sz="1100" spc="-50" dirty="0">
                <a:latin typeface="Sans Serif Collection"/>
                <a:cs typeface="Sans Serif Collection"/>
              </a:rPr>
              <a:t>5</a:t>
            </a:r>
            <a:endParaRPr sz="1100">
              <a:latin typeface="Sans Serif Collection"/>
              <a:cs typeface="Sans Serif Collectio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872210" y="8958784"/>
            <a:ext cx="100520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Sans Serif Collection"/>
                <a:cs typeface="Sans Serif Collection"/>
              </a:rPr>
              <a:t>(b)</a:t>
            </a:r>
            <a:r>
              <a:rPr sz="1000" spc="-50" dirty="0">
                <a:latin typeface="Sans Serif Collection"/>
                <a:cs typeface="Sans Serif Collection"/>
              </a:rPr>
              <a:t> </a:t>
            </a:r>
            <a:r>
              <a:rPr sz="1000" spc="-60" dirty="0">
                <a:latin typeface="Arial Unicode MS"/>
                <a:cs typeface="Arial Unicode MS"/>
              </a:rPr>
              <a:t>다짐</a:t>
            </a:r>
            <a:r>
              <a:rPr sz="1000" spc="-5" dirty="0">
                <a:latin typeface="Arial Unicode MS"/>
                <a:cs typeface="Arial Unicode MS"/>
              </a:rPr>
              <a:t> </a:t>
            </a:r>
            <a:r>
              <a:rPr sz="1000" spc="-60" dirty="0">
                <a:latin typeface="Arial Unicode MS"/>
                <a:cs typeface="Arial Unicode MS"/>
              </a:rPr>
              <a:t>완료</a:t>
            </a:r>
            <a:r>
              <a:rPr sz="1000" spc="-10" dirty="0">
                <a:latin typeface="Arial Unicode MS"/>
                <a:cs typeface="Arial Unicode MS"/>
              </a:rPr>
              <a:t> </a:t>
            </a:r>
            <a:r>
              <a:rPr sz="1000" spc="-25" dirty="0">
                <a:latin typeface="Arial Unicode MS"/>
                <a:cs typeface="Arial Unicode MS"/>
              </a:rPr>
              <a:t>전경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042437" y="9239299"/>
            <a:ext cx="1483360" cy="191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00" spc="-75" dirty="0">
                <a:latin typeface="Arial Unicode MS"/>
                <a:cs typeface="Arial Unicode MS"/>
              </a:rPr>
              <a:t>그림</a:t>
            </a:r>
            <a:r>
              <a:rPr sz="1100" spc="-5" dirty="0">
                <a:latin typeface="Arial Unicode MS"/>
                <a:cs typeface="Arial Unicode MS"/>
              </a:rPr>
              <a:t> </a:t>
            </a:r>
            <a:r>
              <a:rPr sz="1100" dirty="0">
                <a:latin typeface="Sans Serif Collection"/>
                <a:cs typeface="Sans Serif Collection"/>
              </a:rPr>
              <a:t>2:</a:t>
            </a:r>
            <a:r>
              <a:rPr sz="1100" spc="-45" dirty="0">
                <a:latin typeface="Sans Serif Collection"/>
                <a:cs typeface="Sans Serif Collection"/>
              </a:rPr>
              <a:t> </a:t>
            </a:r>
            <a:r>
              <a:rPr sz="1100" spc="-55" dirty="0">
                <a:latin typeface="Arial Unicode MS"/>
                <a:cs typeface="Arial Unicode MS"/>
              </a:rPr>
              <a:t>방수층</a:t>
            </a:r>
            <a:r>
              <a:rPr sz="1100" spc="-5" dirty="0">
                <a:latin typeface="Arial Unicode MS"/>
                <a:cs typeface="Arial Unicode MS"/>
              </a:rPr>
              <a:t> </a:t>
            </a:r>
            <a:r>
              <a:rPr sz="1100" spc="-75" dirty="0">
                <a:latin typeface="Arial Unicode MS"/>
                <a:cs typeface="Arial Unicode MS"/>
              </a:rPr>
              <a:t>다짐</a:t>
            </a:r>
            <a:r>
              <a:rPr sz="1100" spc="-5" dirty="0">
                <a:latin typeface="Arial Unicode MS"/>
                <a:cs typeface="Arial Unicode MS"/>
              </a:rPr>
              <a:t> </a:t>
            </a:r>
            <a:r>
              <a:rPr sz="1100" spc="-25" dirty="0">
                <a:latin typeface="Arial Unicode MS"/>
                <a:cs typeface="Arial Unicode MS"/>
              </a:rPr>
              <a:t>공정</a:t>
            </a:r>
            <a:endParaRPr sz="1100">
              <a:latin typeface="Arial Unicode MS"/>
              <a:cs typeface="Arial Unicode MS"/>
            </a:endParaRPr>
          </a:p>
        </p:txBody>
      </p:sp>
      <p:pic>
        <p:nvPicPr>
          <p:cNvPr id="26" name="object 2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6996" y="7280668"/>
            <a:ext cx="3029991" cy="163515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00398" y="7283107"/>
            <a:ext cx="3041154" cy="1632712"/>
          </a:xfrm>
          <a:prstGeom prst="rect">
            <a:avLst/>
          </a:prstGeom>
        </p:spPr>
      </p:pic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spc="-10" dirty="0"/>
              <a:t>3</a:t>
            </a:fld>
            <a:endParaRPr spc="-1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7301" y="694649"/>
            <a:ext cx="4832985" cy="4902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81000" algn="l"/>
              </a:tabLst>
            </a:pPr>
            <a:r>
              <a:rPr sz="1200" b="1" spc="-25" dirty="0">
                <a:latin typeface="Gadugi"/>
                <a:cs typeface="Gadugi"/>
              </a:rPr>
              <a:t>2.3</a:t>
            </a:r>
            <a:r>
              <a:rPr lang="en-US" sz="1200" b="1" spc="-25" dirty="0">
                <a:latin typeface="Gadugi"/>
                <a:cs typeface="Gadugi"/>
              </a:rPr>
              <a:t>  </a:t>
            </a:r>
            <a:r>
              <a:rPr sz="1200" b="1" dirty="0" err="1">
                <a:latin typeface="Noto Sans KR"/>
                <a:cs typeface="Noto Sans KR"/>
              </a:rPr>
              <a:t>결빙</a:t>
            </a:r>
            <a:r>
              <a:rPr sz="1200" b="1" spc="100" dirty="0">
                <a:latin typeface="Noto Sans KR"/>
                <a:cs typeface="Noto Sans KR"/>
              </a:rPr>
              <a:t> </a:t>
            </a:r>
            <a:r>
              <a:rPr sz="1200" b="1" dirty="0">
                <a:latin typeface="Noto Sans KR"/>
                <a:cs typeface="Noto Sans KR"/>
              </a:rPr>
              <a:t>방지</a:t>
            </a:r>
            <a:r>
              <a:rPr sz="1200" b="1" spc="100" dirty="0">
                <a:latin typeface="Noto Sans KR"/>
                <a:cs typeface="Noto Sans KR"/>
              </a:rPr>
              <a:t> </a:t>
            </a:r>
            <a:r>
              <a:rPr sz="1200" b="1" dirty="0">
                <a:latin typeface="Noto Sans KR"/>
                <a:cs typeface="Noto Sans KR"/>
              </a:rPr>
              <a:t>포장</a:t>
            </a:r>
            <a:r>
              <a:rPr sz="1200" b="1" spc="100" dirty="0">
                <a:latin typeface="Noto Sans KR"/>
                <a:cs typeface="Noto Sans KR"/>
              </a:rPr>
              <a:t> </a:t>
            </a:r>
            <a:r>
              <a:rPr sz="1200" b="1" spc="-25" dirty="0">
                <a:latin typeface="Noto Sans KR"/>
                <a:cs typeface="Noto Sans KR"/>
              </a:rPr>
              <a:t>시공</a:t>
            </a:r>
            <a:endParaRPr sz="1200" dirty="0">
              <a:latin typeface="Noto Sans KR"/>
              <a:cs typeface="Noto Sans KR"/>
            </a:endParaRPr>
          </a:p>
          <a:p>
            <a:pPr marL="12700">
              <a:lnSpc>
                <a:spcPct val="100000"/>
              </a:lnSpc>
              <a:spcBef>
                <a:spcPts val="905"/>
              </a:spcBef>
            </a:pPr>
            <a:r>
              <a:rPr sz="1100" spc="-55" dirty="0">
                <a:latin typeface="Arial Unicode MS"/>
                <a:cs typeface="Arial Unicode MS"/>
              </a:rPr>
              <a:t>방수층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-55" dirty="0">
                <a:latin typeface="Arial Unicode MS"/>
                <a:cs typeface="Arial Unicode MS"/>
              </a:rPr>
              <a:t>상부에</a:t>
            </a:r>
            <a:r>
              <a:rPr sz="1100" spc="-5" dirty="0">
                <a:latin typeface="Arial Unicode MS"/>
                <a:cs typeface="Arial Unicode MS"/>
              </a:rPr>
              <a:t> </a:t>
            </a:r>
            <a:r>
              <a:rPr sz="1100" spc="-55" dirty="0">
                <a:latin typeface="Arial Unicode MS"/>
                <a:cs typeface="Arial Unicode MS"/>
              </a:rPr>
              <a:t>겨울철</a:t>
            </a:r>
            <a:r>
              <a:rPr sz="1100" spc="-10" dirty="0">
                <a:latin typeface="Arial Unicode MS"/>
                <a:cs typeface="Arial Unicode MS"/>
              </a:rPr>
              <a:t> </a:t>
            </a:r>
            <a:r>
              <a:rPr sz="1100" spc="-55" dirty="0">
                <a:latin typeface="Arial Unicode MS"/>
                <a:cs typeface="Arial Unicode MS"/>
              </a:rPr>
              <a:t>블랙아이스</a:t>
            </a:r>
            <a:r>
              <a:rPr sz="1100" spc="-5" dirty="0">
                <a:latin typeface="Arial Unicode MS"/>
                <a:cs typeface="Arial Unicode MS"/>
              </a:rPr>
              <a:t> </a:t>
            </a:r>
            <a:r>
              <a:rPr sz="1100" spc="-55" dirty="0">
                <a:latin typeface="Arial Unicode MS"/>
                <a:cs typeface="Arial Unicode MS"/>
              </a:rPr>
              <a:t>예방을</a:t>
            </a:r>
            <a:r>
              <a:rPr sz="1100" spc="-10" dirty="0">
                <a:latin typeface="Arial Unicode MS"/>
                <a:cs typeface="Arial Unicode MS"/>
              </a:rPr>
              <a:t> </a:t>
            </a:r>
            <a:r>
              <a:rPr sz="1100" spc="-75" dirty="0">
                <a:latin typeface="Arial Unicode MS"/>
                <a:cs typeface="Arial Unicode MS"/>
              </a:rPr>
              <a:t>위한</a:t>
            </a:r>
            <a:r>
              <a:rPr sz="1100" spc="-5" dirty="0">
                <a:latin typeface="Arial Unicode MS"/>
                <a:cs typeface="Arial Unicode MS"/>
              </a:rPr>
              <a:t> </a:t>
            </a:r>
            <a:r>
              <a:rPr sz="1100" spc="-75" dirty="0">
                <a:latin typeface="Arial Unicode MS"/>
                <a:cs typeface="Arial Unicode MS"/>
              </a:rPr>
              <a:t>특수</a:t>
            </a:r>
            <a:r>
              <a:rPr sz="1100" spc="-5" dirty="0">
                <a:latin typeface="Arial Unicode MS"/>
                <a:cs typeface="Arial Unicode MS"/>
              </a:rPr>
              <a:t> </a:t>
            </a:r>
            <a:r>
              <a:rPr sz="1100" spc="-50" dirty="0">
                <a:latin typeface="Arial Unicode MS"/>
                <a:cs typeface="Arial Unicode MS"/>
              </a:rPr>
              <a:t>포장</a:t>
            </a:r>
            <a:r>
              <a:rPr sz="1100" spc="-50" dirty="0">
                <a:latin typeface="Sans Serif Collection"/>
                <a:cs typeface="Sans Serif Collection"/>
              </a:rPr>
              <a:t>(</a:t>
            </a:r>
            <a:r>
              <a:rPr sz="1100" spc="-50" dirty="0">
                <a:latin typeface="Arial Unicode MS"/>
                <a:cs typeface="Arial Unicode MS"/>
              </a:rPr>
              <a:t>윈터파브</a:t>
            </a:r>
            <a:r>
              <a:rPr sz="1100" spc="-50" dirty="0">
                <a:latin typeface="Sans Serif Collection"/>
                <a:cs typeface="Sans Serif Collection"/>
              </a:rPr>
              <a:t>)</a:t>
            </a:r>
            <a:r>
              <a:rPr sz="1100" spc="-50" dirty="0">
                <a:latin typeface="Arial Unicode MS"/>
                <a:cs typeface="Arial Unicode MS"/>
              </a:rPr>
              <a:t>을</a:t>
            </a:r>
            <a:r>
              <a:rPr sz="1100" spc="-5" dirty="0">
                <a:latin typeface="Arial Unicode MS"/>
                <a:cs typeface="Arial Unicode MS"/>
              </a:rPr>
              <a:t> </a:t>
            </a:r>
            <a:r>
              <a:rPr sz="1100" spc="-10" dirty="0">
                <a:latin typeface="Arial Unicode MS"/>
                <a:cs typeface="Arial Unicode MS"/>
              </a:rPr>
              <a:t>시공합니다</a:t>
            </a:r>
            <a:r>
              <a:rPr sz="1100" spc="-10" dirty="0">
                <a:latin typeface="Sans Serif Collection"/>
                <a:cs typeface="Sans Serif Collection"/>
              </a:rPr>
              <a:t>.</a:t>
            </a:r>
            <a:endParaRPr sz="1100" dirty="0">
              <a:latin typeface="Sans Serif Collection"/>
              <a:cs typeface="Sans Serif Collectio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31311" y="2410678"/>
            <a:ext cx="497840" cy="18923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1100" spc="-10" dirty="0">
                <a:latin typeface="Sans Serif Collection"/>
                <a:cs typeface="Sans Serif Collection"/>
              </a:rPr>
              <a:t>Photo</a:t>
            </a:r>
            <a:r>
              <a:rPr sz="1100" spc="-30" dirty="0">
                <a:latin typeface="Sans Serif Collection"/>
                <a:cs typeface="Sans Serif Collection"/>
              </a:rPr>
              <a:t> </a:t>
            </a:r>
            <a:r>
              <a:rPr sz="1100" spc="-50" dirty="0">
                <a:latin typeface="Sans Serif Collection"/>
                <a:cs typeface="Sans Serif Collection"/>
              </a:rPr>
              <a:t>6</a:t>
            </a:r>
            <a:endParaRPr sz="1100">
              <a:latin typeface="Sans Serif Collection"/>
              <a:cs typeface="Sans Serif Collectio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301" y="3778922"/>
            <a:ext cx="4255770" cy="8502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54610" algn="r">
              <a:lnSpc>
                <a:spcPct val="100000"/>
              </a:lnSpc>
              <a:spcBef>
                <a:spcPts val="90"/>
              </a:spcBef>
            </a:pPr>
            <a:r>
              <a:rPr sz="1100" spc="-75" dirty="0">
                <a:latin typeface="Arial Unicode MS"/>
                <a:cs typeface="Arial Unicode MS"/>
              </a:rPr>
              <a:t>그림</a:t>
            </a:r>
            <a:r>
              <a:rPr sz="1100" spc="5" dirty="0">
                <a:latin typeface="Arial Unicode MS"/>
                <a:cs typeface="Arial Unicode MS"/>
              </a:rPr>
              <a:t> </a:t>
            </a:r>
            <a:r>
              <a:rPr sz="1100" dirty="0">
                <a:latin typeface="Sans Serif Collection"/>
                <a:cs typeface="Sans Serif Collection"/>
              </a:rPr>
              <a:t>3:</a:t>
            </a:r>
            <a:r>
              <a:rPr sz="1100" spc="-30" dirty="0">
                <a:latin typeface="Sans Serif Collection"/>
                <a:cs typeface="Sans Serif Collection"/>
              </a:rPr>
              <a:t> </a:t>
            </a:r>
            <a:r>
              <a:rPr sz="1100" spc="-75" dirty="0">
                <a:latin typeface="Arial Unicode MS"/>
                <a:cs typeface="Arial Unicode MS"/>
              </a:rPr>
              <a:t>결빙</a:t>
            </a:r>
            <a:r>
              <a:rPr sz="1100" spc="10" dirty="0">
                <a:latin typeface="Arial Unicode MS"/>
                <a:cs typeface="Arial Unicode MS"/>
              </a:rPr>
              <a:t> </a:t>
            </a:r>
            <a:r>
              <a:rPr sz="1100" spc="-50" dirty="0">
                <a:latin typeface="Arial Unicode MS"/>
                <a:cs typeface="Arial Unicode MS"/>
              </a:rPr>
              <a:t>방지</a:t>
            </a:r>
            <a:r>
              <a:rPr sz="1100" spc="-50" dirty="0">
                <a:latin typeface="Sans Serif Collection"/>
                <a:cs typeface="Sans Serif Collection"/>
              </a:rPr>
              <a:t>(</a:t>
            </a:r>
            <a:r>
              <a:rPr sz="1100" spc="-50" dirty="0">
                <a:latin typeface="Arial Unicode MS"/>
                <a:cs typeface="Arial Unicode MS"/>
              </a:rPr>
              <a:t>윈터파브</a:t>
            </a:r>
            <a:r>
              <a:rPr sz="1100" spc="-50" dirty="0">
                <a:latin typeface="Sans Serif Collection"/>
                <a:cs typeface="Sans Serif Collection"/>
              </a:rPr>
              <a:t>)</a:t>
            </a:r>
            <a:r>
              <a:rPr sz="1100" spc="-35" dirty="0">
                <a:latin typeface="Sans Serif Collection"/>
                <a:cs typeface="Sans Serif Collection"/>
              </a:rPr>
              <a:t> </a:t>
            </a:r>
            <a:r>
              <a:rPr sz="1100" spc="-75" dirty="0">
                <a:latin typeface="Arial Unicode MS"/>
                <a:cs typeface="Arial Unicode MS"/>
              </a:rPr>
              <a:t>포장</a:t>
            </a:r>
            <a:r>
              <a:rPr sz="1100" spc="10" dirty="0">
                <a:latin typeface="Arial Unicode MS"/>
                <a:cs typeface="Arial Unicode MS"/>
              </a:rPr>
              <a:t> </a:t>
            </a:r>
            <a:r>
              <a:rPr sz="1100" spc="-25" dirty="0">
                <a:latin typeface="Arial Unicode MS"/>
                <a:cs typeface="Arial Unicode MS"/>
              </a:rPr>
              <a:t>시공</a:t>
            </a:r>
            <a:endParaRPr sz="1100" dirty="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300" dirty="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81000" algn="l"/>
              </a:tabLst>
            </a:pPr>
            <a:r>
              <a:rPr sz="1200" b="1" spc="-25" dirty="0">
                <a:latin typeface="Gadugi"/>
                <a:cs typeface="Gadugi"/>
              </a:rPr>
              <a:t>2.4</a:t>
            </a:r>
            <a:r>
              <a:rPr lang="en-US" sz="1200" b="1" spc="-25" dirty="0">
                <a:latin typeface="Gadugi"/>
                <a:cs typeface="Gadugi"/>
              </a:rPr>
              <a:t>  </a:t>
            </a:r>
            <a:r>
              <a:rPr sz="1200" b="1" dirty="0" err="1">
                <a:latin typeface="Noto Sans KR"/>
                <a:cs typeface="Noto Sans KR"/>
              </a:rPr>
              <a:t>시공</a:t>
            </a:r>
            <a:r>
              <a:rPr sz="1200" b="1" spc="100" dirty="0">
                <a:latin typeface="Noto Sans KR"/>
                <a:cs typeface="Noto Sans KR"/>
              </a:rPr>
              <a:t> </a:t>
            </a:r>
            <a:r>
              <a:rPr sz="1200" b="1" spc="-25" dirty="0">
                <a:latin typeface="Noto Sans KR"/>
                <a:cs typeface="Noto Sans KR"/>
              </a:rPr>
              <a:t>완료</a:t>
            </a:r>
            <a:endParaRPr sz="1200" dirty="0">
              <a:latin typeface="Noto Sans KR"/>
              <a:cs typeface="Noto Sans KR"/>
            </a:endParaRPr>
          </a:p>
          <a:p>
            <a:pPr marR="5080" algn="r">
              <a:lnSpc>
                <a:spcPct val="100000"/>
              </a:lnSpc>
              <a:spcBef>
                <a:spcPts val="900"/>
              </a:spcBef>
            </a:pPr>
            <a:r>
              <a:rPr sz="1100" spc="-75" dirty="0">
                <a:latin typeface="Arial Unicode MS"/>
                <a:cs typeface="Arial Unicode MS"/>
              </a:rPr>
              <a:t>결빙</a:t>
            </a:r>
            <a:r>
              <a:rPr sz="1100" spc="-5" dirty="0">
                <a:latin typeface="Arial Unicode MS"/>
                <a:cs typeface="Arial Unicode MS"/>
              </a:rPr>
              <a:t> </a:t>
            </a:r>
            <a:r>
              <a:rPr sz="1100" spc="-75" dirty="0">
                <a:latin typeface="Arial Unicode MS"/>
                <a:cs typeface="Arial Unicode MS"/>
              </a:rPr>
              <a:t>방지</a:t>
            </a:r>
            <a:r>
              <a:rPr sz="1100" spc="-5" dirty="0">
                <a:latin typeface="Arial Unicode MS"/>
                <a:cs typeface="Arial Unicode MS"/>
              </a:rPr>
              <a:t> </a:t>
            </a:r>
            <a:r>
              <a:rPr sz="1100" spc="-75" dirty="0">
                <a:latin typeface="Arial Unicode MS"/>
                <a:cs typeface="Arial Unicode MS"/>
              </a:rPr>
              <a:t>포장</a:t>
            </a:r>
            <a:r>
              <a:rPr sz="1100" spc="-5" dirty="0">
                <a:latin typeface="Arial Unicode MS"/>
                <a:cs typeface="Arial Unicode MS"/>
              </a:rPr>
              <a:t> </a:t>
            </a:r>
            <a:r>
              <a:rPr sz="1100" spc="-55" dirty="0">
                <a:latin typeface="Arial Unicode MS"/>
                <a:cs typeface="Arial Unicode MS"/>
              </a:rPr>
              <a:t>시공이</a:t>
            </a:r>
            <a:r>
              <a:rPr sz="1100" spc="-5" dirty="0">
                <a:latin typeface="Arial Unicode MS"/>
                <a:cs typeface="Arial Unicode MS"/>
              </a:rPr>
              <a:t> </a:t>
            </a:r>
            <a:r>
              <a:rPr sz="1100" spc="-55" dirty="0">
                <a:latin typeface="Arial Unicode MS"/>
                <a:cs typeface="Arial Unicode MS"/>
              </a:rPr>
              <a:t>완료되어</a:t>
            </a:r>
            <a:r>
              <a:rPr sz="1100" spc="-5" dirty="0">
                <a:latin typeface="Arial Unicode MS"/>
                <a:cs typeface="Arial Unicode MS"/>
              </a:rPr>
              <a:t> </a:t>
            </a:r>
            <a:r>
              <a:rPr sz="1100" spc="-55" dirty="0">
                <a:latin typeface="Arial Unicode MS"/>
                <a:cs typeface="Arial Unicode MS"/>
              </a:rPr>
              <a:t>안전한</a:t>
            </a:r>
            <a:r>
              <a:rPr sz="1100" spc="-5" dirty="0">
                <a:latin typeface="Arial Unicode MS"/>
                <a:cs typeface="Arial Unicode MS"/>
              </a:rPr>
              <a:t> </a:t>
            </a:r>
            <a:r>
              <a:rPr sz="1100" spc="-75" dirty="0">
                <a:latin typeface="Arial Unicode MS"/>
                <a:cs typeface="Arial Unicode MS"/>
              </a:rPr>
              <a:t>도로</a:t>
            </a:r>
            <a:r>
              <a:rPr sz="1100" spc="-5" dirty="0">
                <a:latin typeface="Arial Unicode MS"/>
                <a:cs typeface="Arial Unicode MS"/>
              </a:rPr>
              <a:t> </a:t>
            </a:r>
            <a:r>
              <a:rPr sz="1100" spc="-55" dirty="0">
                <a:latin typeface="Arial Unicode MS"/>
                <a:cs typeface="Arial Unicode MS"/>
              </a:rPr>
              <a:t>환경이</a:t>
            </a:r>
            <a:r>
              <a:rPr sz="1100" spc="-5" dirty="0">
                <a:latin typeface="Arial Unicode MS"/>
                <a:cs typeface="Arial Unicode MS"/>
              </a:rPr>
              <a:t> </a:t>
            </a:r>
            <a:r>
              <a:rPr sz="1100" spc="-55" dirty="0">
                <a:latin typeface="Arial Unicode MS"/>
                <a:cs typeface="Arial Unicode MS"/>
              </a:rPr>
              <a:t>조성된</a:t>
            </a:r>
            <a:r>
              <a:rPr sz="1100" spc="-5" dirty="0">
                <a:latin typeface="Arial Unicode MS"/>
                <a:cs typeface="Arial Unicode MS"/>
              </a:rPr>
              <a:t> </a:t>
            </a:r>
            <a:r>
              <a:rPr sz="1100" spc="-10" dirty="0">
                <a:latin typeface="Arial Unicode MS"/>
                <a:cs typeface="Arial Unicode MS"/>
              </a:rPr>
              <a:t>모습입니다</a:t>
            </a:r>
            <a:r>
              <a:rPr sz="1100" spc="-10" dirty="0">
                <a:latin typeface="Sans Serif Collection"/>
                <a:cs typeface="Sans Serif Collection"/>
              </a:rPr>
              <a:t>.</a:t>
            </a:r>
            <a:endParaRPr sz="1100" dirty="0">
              <a:latin typeface="Sans Serif Collection"/>
              <a:cs typeface="Sans Serif Collection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17461" y="4863770"/>
            <a:ext cx="2049780" cy="1270635"/>
            <a:chOff x="717461" y="4863770"/>
            <a:chExt cx="2049780" cy="1270635"/>
          </a:xfrm>
        </p:grpSpPr>
        <p:sp>
          <p:nvSpPr>
            <p:cNvPr id="6" name="object 6"/>
            <p:cNvSpPr/>
            <p:nvPr/>
          </p:nvSpPr>
          <p:spPr>
            <a:xfrm>
              <a:off x="720001" y="4866310"/>
              <a:ext cx="2044700" cy="0"/>
            </a:xfrm>
            <a:custGeom>
              <a:avLst/>
              <a:gdLst/>
              <a:ahLst/>
              <a:cxnLst/>
              <a:rect l="l" t="t" r="r" b="b"/>
              <a:pathLst>
                <a:path w="2044700">
                  <a:moveTo>
                    <a:pt x="0" y="0"/>
                  </a:moveTo>
                  <a:lnTo>
                    <a:pt x="2044484" y="0"/>
                  </a:lnTo>
                </a:path>
              </a:pathLst>
            </a:custGeom>
            <a:ln w="50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22528" y="4868837"/>
              <a:ext cx="0" cy="1263015"/>
            </a:xfrm>
            <a:custGeom>
              <a:avLst/>
              <a:gdLst/>
              <a:ahLst/>
              <a:cxnLst/>
              <a:rect l="l" t="t" r="r" b="b"/>
              <a:pathLst>
                <a:path h="1263014">
                  <a:moveTo>
                    <a:pt x="0" y="1262595"/>
                  </a:moveTo>
                  <a:lnTo>
                    <a:pt x="0" y="0"/>
                  </a:lnTo>
                </a:path>
              </a:pathLst>
            </a:custGeom>
            <a:ln w="50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493558" y="5403979"/>
            <a:ext cx="497840" cy="18923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1100" spc="-10" dirty="0">
                <a:latin typeface="Sans Serif Collection"/>
                <a:cs typeface="Sans Serif Collection"/>
              </a:rPr>
              <a:t>Photo</a:t>
            </a:r>
            <a:r>
              <a:rPr sz="1100" spc="-30" dirty="0">
                <a:latin typeface="Sans Serif Collection"/>
                <a:cs typeface="Sans Serif Collection"/>
              </a:rPr>
              <a:t> </a:t>
            </a:r>
            <a:r>
              <a:rPr sz="1100" spc="-50" dirty="0">
                <a:latin typeface="Sans Serif Collection"/>
                <a:cs typeface="Sans Serif Collection"/>
              </a:rPr>
              <a:t>7</a:t>
            </a:r>
            <a:endParaRPr sz="1100">
              <a:latin typeface="Sans Serif Collection"/>
              <a:cs typeface="Sans Serif Collectio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17461" y="4863770"/>
            <a:ext cx="4130675" cy="1273175"/>
            <a:chOff x="717461" y="4863770"/>
            <a:chExt cx="4130675" cy="1273175"/>
          </a:xfrm>
        </p:grpSpPr>
        <p:sp>
          <p:nvSpPr>
            <p:cNvPr id="10" name="object 10"/>
            <p:cNvSpPr/>
            <p:nvPr/>
          </p:nvSpPr>
          <p:spPr>
            <a:xfrm>
              <a:off x="2761945" y="4868837"/>
              <a:ext cx="0" cy="1263015"/>
            </a:xfrm>
            <a:custGeom>
              <a:avLst/>
              <a:gdLst/>
              <a:ahLst/>
              <a:cxnLst/>
              <a:rect l="l" t="t" r="r" b="b"/>
              <a:pathLst>
                <a:path h="1263014">
                  <a:moveTo>
                    <a:pt x="0" y="1262595"/>
                  </a:moveTo>
                  <a:lnTo>
                    <a:pt x="0" y="0"/>
                  </a:lnTo>
                </a:path>
              </a:pathLst>
            </a:custGeom>
            <a:ln w="50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20001" y="6133960"/>
              <a:ext cx="2044700" cy="0"/>
            </a:xfrm>
            <a:custGeom>
              <a:avLst/>
              <a:gdLst/>
              <a:ahLst/>
              <a:cxnLst/>
              <a:rect l="l" t="t" r="r" b="b"/>
              <a:pathLst>
                <a:path w="2044700">
                  <a:moveTo>
                    <a:pt x="0" y="0"/>
                  </a:moveTo>
                  <a:lnTo>
                    <a:pt x="2044484" y="0"/>
                  </a:lnTo>
                </a:path>
              </a:pathLst>
            </a:custGeom>
            <a:ln w="50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800781" y="4866310"/>
              <a:ext cx="2044700" cy="0"/>
            </a:xfrm>
            <a:custGeom>
              <a:avLst/>
              <a:gdLst/>
              <a:ahLst/>
              <a:cxnLst/>
              <a:rect l="l" t="t" r="r" b="b"/>
              <a:pathLst>
                <a:path w="2044700">
                  <a:moveTo>
                    <a:pt x="0" y="0"/>
                  </a:moveTo>
                  <a:lnTo>
                    <a:pt x="2044484" y="0"/>
                  </a:lnTo>
                </a:path>
              </a:pathLst>
            </a:custGeom>
            <a:ln w="50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803309" y="4868837"/>
              <a:ext cx="0" cy="1263015"/>
            </a:xfrm>
            <a:custGeom>
              <a:avLst/>
              <a:gdLst/>
              <a:ahLst/>
              <a:cxnLst/>
              <a:rect l="l" t="t" r="r" b="b"/>
              <a:pathLst>
                <a:path h="1263014">
                  <a:moveTo>
                    <a:pt x="0" y="1262595"/>
                  </a:moveTo>
                  <a:lnTo>
                    <a:pt x="0" y="0"/>
                  </a:lnTo>
                </a:path>
              </a:pathLst>
            </a:custGeom>
            <a:ln w="50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574326" y="5403979"/>
            <a:ext cx="497840" cy="18923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1100" spc="-10" dirty="0">
                <a:latin typeface="Sans Serif Collection"/>
                <a:cs typeface="Sans Serif Collection"/>
              </a:rPr>
              <a:t>Photo</a:t>
            </a:r>
            <a:r>
              <a:rPr sz="1100" spc="-30" dirty="0">
                <a:latin typeface="Sans Serif Collection"/>
                <a:cs typeface="Sans Serif Collection"/>
              </a:rPr>
              <a:t> </a:t>
            </a:r>
            <a:r>
              <a:rPr sz="1100" spc="-50" dirty="0">
                <a:latin typeface="Sans Serif Collection"/>
                <a:cs typeface="Sans Serif Collection"/>
              </a:rPr>
              <a:t>8</a:t>
            </a:r>
            <a:endParaRPr sz="1100">
              <a:latin typeface="Sans Serif Collection"/>
              <a:cs typeface="Sans Serif Collection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798241" y="4866297"/>
            <a:ext cx="2049780" cy="1270635"/>
            <a:chOff x="2798241" y="4866297"/>
            <a:chExt cx="2049780" cy="1270635"/>
          </a:xfrm>
        </p:grpSpPr>
        <p:sp>
          <p:nvSpPr>
            <p:cNvPr id="16" name="object 16"/>
            <p:cNvSpPr/>
            <p:nvPr/>
          </p:nvSpPr>
          <p:spPr>
            <a:xfrm>
              <a:off x="4842725" y="4868837"/>
              <a:ext cx="0" cy="1263015"/>
            </a:xfrm>
            <a:custGeom>
              <a:avLst/>
              <a:gdLst/>
              <a:ahLst/>
              <a:cxnLst/>
              <a:rect l="l" t="t" r="r" b="b"/>
              <a:pathLst>
                <a:path h="1263014">
                  <a:moveTo>
                    <a:pt x="0" y="1262595"/>
                  </a:moveTo>
                  <a:lnTo>
                    <a:pt x="0" y="0"/>
                  </a:lnTo>
                </a:path>
              </a:pathLst>
            </a:custGeom>
            <a:ln w="50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800781" y="6133960"/>
              <a:ext cx="2044700" cy="0"/>
            </a:xfrm>
            <a:custGeom>
              <a:avLst/>
              <a:gdLst/>
              <a:ahLst/>
              <a:cxnLst/>
              <a:rect l="l" t="t" r="r" b="b"/>
              <a:pathLst>
                <a:path w="2044700">
                  <a:moveTo>
                    <a:pt x="0" y="0"/>
                  </a:moveTo>
                  <a:lnTo>
                    <a:pt x="2044484" y="0"/>
                  </a:lnTo>
                </a:path>
              </a:pathLst>
            </a:custGeom>
            <a:ln w="50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655106" y="5403979"/>
            <a:ext cx="497840" cy="18923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1100" spc="-10" dirty="0">
                <a:latin typeface="Sans Serif Collection"/>
                <a:cs typeface="Sans Serif Collection"/>
              </a:rPr>
              <a:t>Photo</a:t>
            </a:r>
            <a:r>
              <a:rPr sz="1100" spc="-30" dirty="0">
                <a:latin typeface="Sans Serif Collection"/>
                <a:cs typeface="Sans Serif Collection"/>
              </a:rPr>
              <a:t> </a:t>
            </a:r>
            <a:r>
              <a:rPr sz="1100" spc="-50" dirty="0">
                <a:latin typeface="Sans Serif Collection"/>
                <a:cs typeface="Sans Serif Collection"/>
              </a:rPr>
              <a:t>9</a:t>
            </a:r>
            <a:endParaRPr sz="1100">
              <a:latin typeface="Sans Serif Collection"/>
              <a:cs typeface="Sans Serif Collectio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546432" y="6179456"/>
            <a:ext cx="8420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65" dirty="0">
                <a:latin typeface="Arial Unicode MS"/>
                <a:cs typeface="Arial Unicode MS"/>
              </a:rPr>
              <a:t>최종</a:t>
            </a:r>
            <a:r>
              <a:rPr sz="1000" spc="-5" dirty="0">
                <a:latin typeface="Arial Unicode MS"/>
                <a:cs typeface="Arial Unicode MS"/>
              </a:rPr>
              <a:t> </a:t>
            </a:r>
            <a:r>
              <a:rPr sz="1000" spc="-10" dirty="0">
                <a:latin typeface="Arial Unicode MS"/>
                <a:cs typeface="Arial Unicode MS"/>
              </a:rPr>
              <a:t>시공</a:t>
            </a:r>
            <a:r>
              <a:rPr sz="1000" spc="5" dirty="0">
                <a:latin typeface="Arial Unicode MS"/>
                <a:cs typeface="Arial Unicode MS"/>
              </a:rPr>
              <a:t> </a:t>
            </a:r>
            <a:r>
              <a:rPr sz="1000" spc="-25" dirty="0">
                <a:latin typeface="Arial Unicode MS"/>
                <a:cs typeface="Arial Unicode MS"/>
              </a:rPr>
              <a:t>완료 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110039" y="6172877"/>
            <a:ext cx="1348105" cy="4787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875" algn="ctr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Arial Unicode MS"/>
                <a:cs typeface="Arial Unicode MS"/>
              </a:rPr>
              <a:t>롤러</a:t>
            </a:r>
            <a:r>
              <a:rPr sz="1000" dirty="0">
                <a:latin typeface="Arial Unicode MS"/>
                <a:cs typeface="Arial Unicode MS"/>
              </a:rPr>
              <a:t> </a:t>
            </a:r>
            <a:r>
              <a:rPr sz="1000" spc="-10" dirty="0">
                <a:latin typeface="Arial Unicode MS"/>
                <a:cs typeface="Arial Unicode MS"/>
              </a:rPr>
              <a:t>다짐</a:t>
            </a:r>
            <a:r>
              <a:rPr sz="1000" dirty="0">
                <a:latin typeface="Arial Unicode MS"/>
                <a:cs typeface="Arial Unicode MS"/>
              </a:rPr>
              <a:t> </a:t>
            </a:r>
            <a:r>
              <a:rPr sz="1000" spc="-25" dirty="0">
                <a:latin typeface="Arial Unicode MS"/>
                <a:cs typeface="Arial Unicode MS"/>
              </a:rPr>
              <a:t>작업 </a:t>
            </a:r>
            <a:endParaRPr sz="1000">
              <a:latin typeface="Arial Unicode MS"/>
              <a:cs typeface="Arial Unicode MS"/>
            </a:endParaRPr>
          </a:p>
          <a:p>
            <a:pPr algn="ctr">
              <a:lnSpc>
                <a:spcPct val="100000"/>
              </a:lnSpc>
              <a:spcBef>
                <a:spcPts val="1055"/>
              </a:spcBef>
            </a:pPr>
            <a:r>
              <a:rPr sz="1100" spc="-75" dirty="0">
                <a:latin typeface="Arial Unicode MS"/>
                <a:cs typeface="Arial Unicode MS"/>
              </a:rPr>
              <a:t>그림</a:t>
            </a:r>
            <a:r>
              <a:rPr sz="1100" dirty="0">
                <a:latin typeface="Arial Unicode MS"/>
                <a:cs typeface="Arial Unicode MS"/>
              </a:rPr>
              <a:t> </a:t>
            </a:r>
            <a:r>
              <a:rPr sz="1100" dirty="0">
                <a:latin typeface="Sans Serif Collection"/>
                <a:cs typeface="Sans Serif Collection"/>
              </a:rPr>
              <a:t>4:</a:t>
            </a:r>
            <a:r>
              <a:rPr sz="1100" spc="-40" dirty="0">
                <a:latin typeface="Sans Serif Collection"/>
                <a:cs typeface="Sans Serif Collection"/>
              </a:rPr>
              <a:t> </a:t>
            </a:r>
            <a:r>
              <a:rPr sz="1100" spc="-75" dirty="0">
                <a:latin typeface="Arial Unicode MS"/>
                <a:cs typeface="Arial Unicode MS"/>
              </a:rPr>
              <a:t>시공</a:t>
            </a:r>
            <a:r>
              <a:rPr sz="1100" dirty="0">
                <a:latin typeface="Arial Unicode MS"/>
                <a:cs typeface="Arial Unicode MS"/>
              </a:rPr>
              <a:t> </a:t>
            </a:r>
            <a:r>
              <a:rPr sz="1100" spc="-75" dirty="0">
                <a:latin typeface="Arial Unicode MS"/>
                <a:cs typeface="Arial Unicode MS"/>
              </a:rPr>
              <a:t>완료</a:t>
            </a:r>
            <a:r>
              <a:rPr sz="1100" spc="5" dirty="0">
                <a:latin typeface="Arial Unicode MS"/>
                <a:cs typeface="Arial Unicode MS"/>
              </a:rPr>
              <a:t> </a:t>
            </a:r>
            <a:r>
              <a:rPr sz="1100" spc="-25" dirty="0">
                <a:latin typeface="Arial Unicode MS"/>
                <a:cs typeface="Arial Unicode MS"/>
              </a:rPr>
              <a:t>전경</a:t>
            </a:r>
            <a:endParaRPr sz="1100">
              <a:latin typeface="Arial Unicode MS"/>
              <a:cs typeface="Arial Unicode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07301" y="6958987"/>
            <a:ext cx="6145530" cy="92249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98450" algn="l"/>
              </a:tabLst>
            </a:pPr>
            <a:r>
              <a:rPr sz="1400" b="1" spc="-50" dirty="0">
                <a:latin typeface="Gadugi"/>
                <a:cs typeface="Gadugi"/>
              </a:rPr>
              <a:t>3</a:t>
            </a:r>
            <a:r>
              <a:rPr sz="1400" b="1" dirty="0">
                <a:latin typeface="Gadugi"/>
                <a:cs typeface="Gadugi"/>
              </a:rPr>
              <a:t>	</a:t>
            </a:r>
            <a:r>
              <a:rPr sz="1400" b="1" spc="75" dirty="0">
                <a:latin typeface="Noto Sans KR"/>
                <a:cs typeface="Noto Sans KR"/>
              </a:rPr>
              <a:t>결론</a:t>
            </a:r>
            <a:endParaRPr sz="1400" dirty="0">
              <a:latin typeface="Noto Sans KR"/>
              <a:cs typeface="Noto Sans KR"/>
            </a:endParaRPr>
          </a:p>
          <a:p>
            <a:pPr marL="12700" marR="5080">
              <a:lnSpc>
                <a:spcPct val="102600"/>
              </a:lnSpc>
              <a:spcBef>
                <a:spcPts val="1300"/>
              </a:spcBef>
            </a:pPr>
            <a:r>
              <a:rPr sz="1100" spc="-50" dirty="0">
                <a:latin typeface="Arial Unicode MS"/>
                <a:cs typeface="Arial Unicode MS"/>
              </a:rPr>
              <a:t>위와</a:t>
            </a:r>
            <a:r>
              <a:rPr sz="1100" spc="-30" dirty="0">
                <a:latin typeface="Arial Unicode MS"/>
                <a:cs typeface="Arial Unicode MS"/>
              </a:rPr>
              <a:t> </a:t>
            </a:r>
            <a:r>
              <a:rPr sz="1100" spc="-50" dirty="0">
                <a:latin typeface="Arial Unicode MS"/>
                <a:cs typeface="Arial Unicode MS"/>
              </a:rPr>
              <a:t>같이</a:t>
            </a:r>
            <a:r>
              <a:rPr sz="1100" spc="-25" dirty="0">
                <a:latin typeface="Arial Unicode MS"/>
                <a:cs typeface="Arial Unicode MS"/>
              </a:rPr>
              <a:t> </a:t>
            </a:r>
            <a:r>
              <a:rPr sz="1100" spc="-50" dirty="0">
                <a:latin typeface="Arial Unicode MS"/>
                <a:cs typeface="Arial Unicode MS"/>
              </a:rPr>
              <a:t>교면</a:t>
            </a:r>
            <a:r>
              <a:rPr sz="1100" spc="-25" dirty="0">
                <a:latin typeface="Arial Unicode MS"/>
                <a:cs typeface="Arial Unicode MS"/>
              </a:rPr>
              <a:t> </a:t>
            </a:r>
            <a:r>
              <a:rPr sz="1100" spc="-50" dirty="0">
                <a:latin typeface="Arial Unicode MS"/>
                <a:cs typeface="Arial Unicode MS"/>
              </a:rPr>
              <a:t>방수</a:t>
            </a:r>
            <a:r>
              <a:rPr sz="1100" spc="-30" dirty="0">
                <a:latin typeface="Arial Unicode MS"/>
                <a:cs typeface="Arial Unicode MS"/>
              </a:rPr>
              <a:t> </a:t>
            </a:r>
            <a:r>
              <a:rPr sz="1100" spc="-100" dirty="0">
                <a:latin typeface="Arial Unicode MS"/>
                <a:cs typeface="Arial Unicode MS"/>
              </a:rPr>
              <a:t>및</a:t>
            </a:r>
            <a:r>
              <a:rPr sz="1100" spc="10" dirty="0">
                <a:latin typeface="Arial Unicode MS"/>
                <a:cs typeface="Arial Unicode MS"/>
              </a:rPr>
              <a:t> </a:t>
            </a:r>
            <a:r>
              <a:rPr sz="1100" spc="-50" dirty="0">
                <a:latin typeface="Arial Unicode MS"/>
                <a:cs typeface="Arial Unicode MS"/>
              </a:rPr>
              <a:t>결빙</a:t>
            </a:r>
            <a:r>
              <a:rPr sz="1100" spc="-25" dirty="0">
                <a:latin typeface="Arial Unicode MS"/>
                <a:cs typeface="Arial Unicode MS"/>
              </a:rPr>
              <a:t> </a:t>
            </a:r>
            <a:r>
              <a:rPr sz="1100" spc="-50" dirty="0">
                <a:latin typeface="Arial Unicode MS"/>
                <a:cs typeface="Arial Unicode MS"/>
              </a:rPr>
              <a:t>방지</a:t>
            </a:r>
            <a:r>
              <a:rPr sz="1100" spc="-20" dirty="0">
                <a:latin typeface="Arial Unicode MS"/>
                <a:cs typeface="Arial Unicode MS"/>
              </a:rPr>
              <a:t> </a:t>
            </a:r>
            <a:r>
              <a:rPr sz="1100" spc="-50" dirty="0">
                <a:latin typeface="Arial Unicode MS"/>
                <a:cs typeface="Arial Unicode MS"/>
              </a:rPr>
              <a:t>포장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-40" dirty="0">
                <a:latin typeface="Arial Unicode MS"/>
                <a:cs typeface="Arial Unicode MS"/>
              </a:rPr>
              <a:t>공사를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-35" dirty="0">
                <a:latin typeface="Arial Unicode MS"/>
                <a:cs typeface="Arial Unicode MS"/>
              </a:rPr>
              <a:t>완료하였습니다</a:t>
            </a:r>
            <a:r>
              <a:rPr sz="1100" spc="-35" dirty="0">
                <a:latin typeface="Sans Serif Collection"/>
                <a:cs typeface="Sans Serif Collection"/>
              </a:rPr>
              <a:t>. </a:t>
            </a:r>
            <a:r>
              <a:rPr sz="1100" spc="-100" dirty="0">
                <a:latin typeface="Arial Unicode MS"/>
                <a:cs typeface="Arial Unicode MS"/>
              </a:rPr>
              <a:t>본</a:t>
            </a:r>
            <a:r>
              <a:rPr sz="1100" spc="10" dirty="0">
                <a:latin typeface="Arial Unicode MS"/>
                <a:cs typeface="Arial Unicode MS"/>
              </a:rPr>
              <a:t> </a:t>
            </a:r>
            <a:r>
              <a:rPr sz="1100" spc="-40" dirty="0" err="1">
                <a:latin typeface="Arial Unicode MS"/>
                <a:cs typeface="Arial Unicode MS"/>
              </a:rPr>
              <a:t>시공</a:t>
            </a:r>
            <a:r>
              <a:rPr lang="ko-KR" altLang="en-US" sz="1100" spc="-40" dirty="0">
                <a:latin typeface="Arial Unicode MS"/>
                <a:cs typeface="Arial Unicode MS"/>
              </a:rPr>
              <a:t>은 </a:t>
            </a:r>
            <a:r>
              <a:rPr lang="ko-KR" altLang="en-US" sz="1100" spc="-10" dirty="0">
                <a:latin typeface="Arial Unicode MS"/>
                <a:cs typeface="Arial Unicode MS"/>
              </a:rPr>
              <a:t>기존방식의 포장방법보다   여려 단계 과정이 단축되고 교량 유지비용을 크게 절약할 수 있으며 교</a:t>
            </a:r>
            <a:r>
              <a:rPr sz="1100" spc="-40" dirty="0" err="1">
                <a:latin typeface="Arial Unicode MS"/>
                <a:cs typeface="Arial Unicode MS"/>
              </a:rPr>
              <a:t>량의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-50" dirty="0" err="1">
                <a:latin typeface="Arial Unicode MS"/>
                <a:cs typeface="Arial Unicode MS"/>
              </a:rPr>
              <a:t>수명</a:t>
            </a:r>
            <a:r>
              <a:rPr sz="1100" spc="-40" dirty="0" err="1">
                <a:latin typeface="Arial Unicode MS"/>
                <a:cs typeface="Arial Unicode MS"/>
              </a:rPr>
              <a:t>연장</a:t>
            </a:r>
            <a:r>
              <a:rPr lang="ko-KR" altLang="en-US" sz="1100" spc="-40" dirty="0">
                <a:latin typeface="Arial Unicode MS"/>
                <a:cs typeface="Arial Unicode MS"/>
              </a:rPr>
              <a:t>은 물론 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-25" dirty="0" err="1">
                <a:latin typeface="Arial Unicode MS"/>
                <a:cs typeface="Arial Unicode MS"/>
              </a:rPr>
              <a:t>동절</a:t>
            </a:r>
            <a:r>
              <a:rPr sz="1100" spc="-105" dirty="0" err="1">
                <a:latin typeface="Arial Unicode MS"/>
                <a:cs typeface="Arial Unicode MS"/>
              </a:rPr>
              <a:t>기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-75" dirty="0">
                <a:latin typeface="Arial Unicode MS"/>
                <a:cs typeface="Arial Unicode MS"/>
              </a:rPr>
              <a:t>도로</a:t>
            </a:r>
            <a:r>
              <a:rPr sz="1100" spc="-5" dirty="0">
                <a:latin typeface="Arial Unicode MS"/>
                <a:cs typeface="Arial Unicode MS"/>
              </a:rPr>
              <a:t> </a:t>
            </a:r>
            <a:r>
              <a:rPr sz="1100" spc="-55" dirty="0">
                <a:latin typeface="Arial Unicode MS"/>
                <a:cs typeface="Arial Unicode MS"/>
              </a:rPr>
              <a:t>안전성이</a:t>
            </a:r>
            <a:r>
              <a:rPr sz="1100" dirty="0">
                <a:latin typeface="Arial Unicode MS"/>
                <a:cs typeface="Arial Unicode MS"/>
              </a:rPr>
              <a:t> </a:t>
            </a:r>
            <a:r>
              <a:rPr sz="1100" spc="-75" dirty="0" err="1">
                <a:latin typeface="Arial Unicode MS"/>
                <a:cs typeface="Arial Unicode MS"/>
              </a:rPr>
              <a:t>크게</a:t>
            </a:r>
            <a:r>
              <a:rPr sz="1100" spc="-5" dirty="0">
                <a:latin typeface="Arial Unicode MS"/>
                <a:cs typeface="Arial Unicode MS"/>
              </a:rPr>
              <a:t> </a:t>
            </a:r>
            <a:r>
              <a:rPr lang="ko-KR" altLang="en-US" sz="1100" spc="-55" dirty="0">
                <a:latin typeface="Arial Unicode MS"/>
                <a:cs typeface="Arial Unicode MS"/>
              </a:rPr>
              <a:t>향상되고 있음을 확인 할 수 있었습니다</a:t>
            </a:r>
            <a:r>
              <a:rPr lang="en-US" altLang="ko-KR" sz="1100" spc="-55" dirty="0">
                <a:latin typeface="Arial Unicode MS"/>
                <a:cs typeface="Arial Unicode MS"/>
              </a:rPr>
              <a:t>.</a:t>
            </a:r>
            <a:r>
              <a:rPr sz="1100" spc="-10" dirty="0">
                <a:latin typeface="Sans Serif Collection"/>
                <a:cs typeface="Sans Serif Collection"/>
              </a:rPr>
              <a:t>.</a:t>
            </a:r>
            <a:endParaRPr sz="1100" dirty="0">
              <a:latin typeface="Sans Serif Collection"/>
              <a:cs typeface="Sans Serif Collection"/>
            </a:endParaRPr>
          </a:p>
        </p:txBody>
      </p:sp>
      <p:pic>
        <p:nvPicPr>
          <p:cNvPr id="22" name="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94332" y="1328458"/>
            <a:ext cx="4386173" cy="2354732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718541" y="4859689"/>
            <a:ext cx="6217285" cy="1276985"/>
            <a:chOff x="718541" y="4859689"/>
            <a:chExt cx="6217285" cy="1276985"/>
          </a:xfrm>
        </p:grpSpPr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8541" y="4862104"/>
              <a:ext cx="2049056" cy="126833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04972" y="4862436"/>
              <a:ext cx="2037816" cy="127401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81549" y="4859689"/>
              <a:ext cx="2054148" cy="1276798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1147399" y="6176548"/>
            <a:ext cx="12611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5" dirty="0">
                <a:latin typeface="Arial Unicode MS"/>
                <a:cs typeface="Arial Unicode MS"/>
              </a:rPr>
              <a:t>결빙</a:t>
            </a:r>
            <a:r>
              <a:rPr sz="1000" spc="-45" dirty="0">
                <a:latin typeface="Arial Unicode MS"/>
                <a:cs typeface="Arial Unicode MS"/>
              </a:rPr>
              <a:t> </a:t>
            </a:r>
            <a:r>
              <a:rPr sz="1000" spc="-10" dirty="0">
                <a:latin typeface="Arial Unicode MS"/>
                <a:cs typeface="Arial Unicode MS"/>
              </a:rPr>
              <a:t>방지</a:t>
            </a:r>
            <a:r>
              <a:rPr sz="1000" spc="5" dirty="0">
                <a:latin typeface="Arial Unicode MS"/>
                <a:cs typeface="Arial Unicode MS"/>
              </a:rPr>
              <a:t> </a:t>
            </a:r>
            <a:r>
              <a:rPr sz="1000" spc="-10" dirty="0">
                <a:latin typeface="Arial Unicode MS"/>
                <a:cs typeface="Arial Unicode MS"/>
              </a:rPr>
              <a:t>포장재</a:t>
            </a:r>
            <a:r>
              <a:rPr sz="1000" spc="5" dirty="0">
                <a:latin typeface="Arial Unicode MS"/>
                <a:cs typeface="Arial Unicode MS"/>
              </a:rPr>
              <a:t> </a:t>
            </a:r>
            <a:r>
              <a:rPr sz="1000" spc="-25" dirty="0">
                <a:latin typeface="Arial Unicode MS"/>
                <a:cs typeface="Arial Unicode MS"/>
              </a:rPr>
              <a:t>포설 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spc="-10" dirty="0"/>
              <a:t>4</a:t>
            </a:fld>
            <a:endParaRPr spc="-1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733</TotalTime>
  <Words>496</Words>
  <Application>Microsoft Office PowerPoint</Application>
  <PresentationFormat>사용자 지정</PresentationFormat>
  <Paragraphs>67</Paragraphs>
  <Slides>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</vt:i4>
      </vt:variant>
    </vt:vector>
  </HeadingPairs>
  <TitlesOfParts>
    <vt:vector size="12" baseType="lpstr">
      <vt:lpstr>Arial Unicode MS</vt:lpstr>
      <vt:lpstr>Noto Sans KR</vt:lpstr>
      <vt:lpstr>한컴 말랑말랑 Regular</vt:lpstr>
      <vt:lpstr>Arial</vt:lpstr>
      <vt:lpstr>Calibri</vt:lpstr>
      <vt:lpstr>Gadugi</vt:lpstr>
      <vt:lpstr>Sans Serif Collection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전재연</dc:creator>
  <cp:lastModifiedBy>재연 전</cp:lastModifiedBy>
  <cp:revision>3</cp:revision>
  <dcterms:created xsi:type="dcterms:W3CDTF">2026-01-18T09:25:55Z</dcterms:created>
  <dcterms:modified xsi:type="dcterms:W3CDTF">2026-01-18T21:39:28Z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2026-01-18T00:00:00Z</vt:filetime>
  </property>
  <property fmtid="{D5CDD505-2E9C-101B-9397-08002B2CF9AE}" pid="3" name="Creator">
    <vt:lpwstr>TeX</vt:lpwstr>
  </property>
  <property fmtid="{D5CDD505-2E9C-101B-9397-08002B2CF9AE}" pid="4" name="LastSaved">
    <vt:filetime>2026-01-18T00:00:00Z</vt:filetime>
  </property>
</Properties>
</file>